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76" r:id="rId3"/>
    <p:sldId id="277" r:id="rId4"/>
    <p:sldId id="257" r:id="rId5"/>
    <p:sldId id="258" r:id="rId6"/>
    <p:sldId id="259" r:id="rId7"/>
    <p:sldId id="280" r:id="rId8"/>
    <p:sldId id="260" r:id="rId9"/>
    <p:sldId id="262" r:id="rId10"/>
    <p:sldId id="278" r:id="rId11"/>
    <p:sldId id="261" r:id="rId12"/>
    <p:sldId id="269" r:id="rId13"/>
    <p:sldId id="279" r:id="rId14"/>
    <p:sldId id="264" r:id="rId15"/>
    <p:sldId id="265" r:id="rId16"/>
    <p:sldId id="266" r:id="rId17"/>
    <p:sldId id="268" r:id="rId18"/>
    <p:sldId id="273" r:id="rId19"/>
    <p:sldId id="272" r:id="rId20"/>
    <p:sldId id="281" r:id="rId21"/>
    <p:sldId id="282" r:id="rId22"/>
  </p:sldIdLst>
  <p:sldSz cx="20104100" cy="11309350"/>
  <p:notesSz cx="20104100" cy="113093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85" autoAdjust="0"/>
    <p:restoredTop sz="94660"/>
  </p:normalViewPr>
  <p:slideViewPr>
    <p:cSldViewPr>
      <p:cViewPr varScale="1">
        <p:scale>
          <a:sx n="75" d="100"/>
          <a:sy n="75" d="100"/>
        </p:scale>
        <p:origin x="504" y="54"/>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11387138" y="0"/>
            <a:ext cx="8712200" cy="566738"/>
          </a:xfrm>
          <a:prstGeom prst="rect">
            <a:avLst/>
          </a:prstGeom>
        </p:spPr>
        <p:txBody>
          <a:bodyPr vert="horz" lIns="91440" tIns="45720" rIns="91440" bIns="45720" rtlCol="0"/>
          <a:lstStyle>
            <a:lvl1pPr algn="r">
              <a:defRPr sz="1200"/>
            </a:lvl1pPr>
          </a:lstStyle>
          <a:p>
            <a:fld id="{F3238353-C358-CD48-94CF-F114F2AF82B5}" type="datetimeFigureOut">
              <a:rPr lang="de-DE" smtClean="0"/>
              <a:t>08.05.2017</a:t>
            </a:fld>
            <a:endParaRPr lang="de-DE"/>
          </a:p>
        </p:txBody>
      </p:sp>
      <p:sp>
        <p:nvSpPr>
          <p:cNvPr id="4" name="Fußzeilenplatzhalter 3"/>
          <p:cNvSpPr>
            <a:spLocks noGrp="1"/>
          </p:cNvSpPr>
          <p:nvPr>
            <p:ph type="ftr" sz="quarter" idx="2"/>
          </p:nvPr>
        </p:nvSpPr>
        <p:spPr>
          <a:xfrm>
            <a:off x="0" y="10742613"/>
            <a:ext cx="8712200" cy="56673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11387138" y="10742613"/>
            <a:ext cx="8712200" cy="566737"/>
          </a:xfrm>
          <a:prstGeom prst="rect">
            <a:avLst/>
          </a:prstGeom>
        </p:spPr>
        <p:txBody>
          <a:bodyPr vert="horz" lIns="91440" tIns="45720" rIns="91440" bIns="45720" rtlCol="0" anchor="b"/>
          <a:lstStyle>
            <a:lvl1pPr algn="r">
              <a:defRPr sz="1200"/>
            </a:lvl1pPr>
          </a:lstStyle>
          <a:p>
            <a:fld id="{1EF4C0ED-D194-0A48-9477-AFB11D76E568}" type="slidenum">
              <a:rPr lang="de-DE" smtClean="0"/>
              <a:t>‹Nr.›</a:t>
            </a:fld>
            <a:endParaRPr lang="de-DE"/>
          </a:p>
        </p:txBody>
      </p:sp>
    </p:spTree>
    <p:extLst>
      <p:ext uri="{BB962C8B-B14F-4D97-AF65-F5344CB8AC3E}">
        <p14:creationId xmlns:p14="http://schemas.microsoft.com/office/powerpoint/2010/main" val="1668299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AF7D09D8-A5B6-4C00-8023-12EAFE497219}" type="datetimeFigureOut">
              <a:rPr lang="de-CH" smtClean="0"/>
              <a:t>08.05.2017</a:t>
            </a:fld>
            <a:endParaRPr lang="de-CH"/>
          </a:p>
        </p:txBody>
      </p:sp>
      <p:sp>
        <p:nvSpPr>
          <p:cNvPr id="4" name="Folienbildplatzhalter 3"/>
          <p:cNvSpPr>
            <a:spLocks noGrp="1" noRot="1" noChangeAspect="1"/>
          </p:cNvSpPr>
          <p:nvPr>
            <p:ph type="sldImg" idx="2"/>
          </p:nvPr>
        </p:nvSpPr>
        <p:spPr>
          <a:xfrm>
            <a:off x="6659563" y="1414463"/>
            <a:ext cx="6784975" cy="381635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2009775" y="5441950"/>
            <a:ext cx="16084550" cy="4454525"/>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10742613"/>
            <a:ext cx="8712200" cy="56673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11387138" y="10742613"/>
            <a:ext cx="8712200" cy="566737"/>
          </a:xfrm>
          <a:prstGeom prst="rect">
            <a:avLst/>
          </a:prstGeom>
        </p:spPr>
        <p:txBody>
          <a:bodyPr vert="horz" lIns="91440" tIns="45720" rIns="91440" bIns="45720" rtlCol="0" anchor="b"/>
          <a:lstStyle>
            <a:lvl1pPr algn="r">
              <a:defRPr sz="1200"/>
            </a:lvl1pPr>
          </a:lstStyle>
          <a:p>
            <a:fld id="{08FB1C41-2A3A-4F0E-AAD8-2CBD64701951}" type="slidenum">
              <a:rPr lang="de-CH" smtClean="0"/>
              <a:t>‹Nr.›</a:t>
            </a:fld>
            <a:endParaRPr lang="de-CH"/>
          </a:p>
        </p:txBody>
      </p:sp>
    </p:spTree>
    <p:extLst>
      <p:ext uri="{BB962C8B-B14F-4D97-AF65-F5344CB8AC3E}">
        <p14:creationId xmlns:p14="http://schemas.microsoft.com/office/powerpoint/2010/main" val="2684962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8FB1C41-2A3A-4F0E-AAD8-2CBD64701951}" type="slidenum">
              <a:rPr lang="de-CH" smtClean="0"/>
              <a:t>16</a:t>
            </a:fld>
            <a:endParaRPr lang="de-CH"/>
          </a:p>
        </p:txBody>
      </p:sp>
    </p:spTree>
    <p:extLst>
      <p:ext uri="{BB962C8B-B14F-4D97-AF65-F5344CB8AC3E}">
        <p14:creationId xmlns:p14="http://schemas.microsoft.com/office/powerpoint/2010/main" val="957950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3505898"/>
            <a:ext cx="17088486" cy="237496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6333236"/>
            <a:ext cx="14072870" cy="28273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950" b="0" i="0">
                <a:solidFill>
                  <a:schemeClr val="bg1"/>
                </a:solidFill>
                <a:latin typeface="Arial"/>
                <a:cs typeface="Arial"/>
              </a:defRPr>
            </a:lvl1pPr>
          </a:lstStyle>
          <a:p>
            <a:pPr marL="12700">
              <a:lnSpc>
                <a:spcPts val="2095"/>
              </a:lnSpc>
              <a:tabLst>
                <a:tab pos="4263390" algn="l"/>
                <a:tab pos="4458335" algn="l"/>
              </a:tabLst>
            </a:pPr>
            <a:r>
              <a:rPr lang="de-CH" spc="60"/>
              <a:t>Version 3 | 13.2.2017</a:t>
            </a:r>
            <a:endParaRPr spc="1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31C44625-8F9D-4CB4-973A-4620305D5E87}" type="datetime1">
              <a:rPr lang="en-US" smtClean="0"/>
              <a:t>5/8/2017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2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950" b="0" i="0">
                <a:solidFill>
                  <a:schemeClr val="bg1"/>
                </a:solidFill>
                <a:latin typeface="Arial"/>
                <a:cs typeface="Arial"/>
              </a:defRPr>
            </a:lvl1pPr>
          </a:lstStyle>
          <a:p>
            <a:pPr marL="12700">
              <a:lnSpc>
                <a:spcPts val="2095"/>
              </a:lnSpc>
              <a:tabLst>
                <a:tab pos="4263390" algn="l"/>
                <a:tab pos="4458335" algn="l"/>
              </a:tabLst>
            </a:pPr>
            <a:r>
              <a:rPr lang="de-CH" spc="60"/>
              <a:t>Version 3 | 13.2.2017</a:t>
            </a:r>
            <a:endParaRPr spc="1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550C18D-88AE-44E3-8D33-AD23BF6E1E6C}" type="datetime1">
              <a:rPr lang="en-US" smtClean="0"/>
              <a:t>5/8/2017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200" b="0" i="0">
                <a:solidFill>
                  <a:schemeClr val="bg1"/>
                </a:solidFill>
                <a:latin typeface="Arial"/>
                <a:cs typeface="Arial"/>
              </a:defRPr>
            </a:lvl1pPr>
          </a:lstStyle>
          <a:p>
            <a:endParaRPr/>
          </a:p>
        </p:txBody>
      </p:sp>
      <p:sp>
        <p:nvSpPr>
          <p:cNvPr id="3" name="Holder 3"/>
          <p:cNvSpPr>
            <a:spLocks noGrp="1"/>
          </p:cNvSpPr>
          <p:nvPr>
            <p:ph sz="half" idx="2"/>
          </p:nvPr>
        </p:nvSpPr>
        <p:spPr>
          <a:xfrm>
            <a:off x="1005205" y="2601150"/>
            <a:ext cx="8745284" cy="746417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601150"/>
            <a:ext cx="8745284" cy="746417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950" b="0" i="0">
                <a:solidFill>
                  <a:schemeClr val="bg1"/>
                </a:solidFill>
                <a:latin typeface="Arial"/>
                <a:cs typeface="Arial"/>
              </a:defRPr>
            </a:lvl1pPr>
          </a:lstStyle>
          <a:p>
            <a:pPr marL="12700">
              <a:lnSpc>
                <a:spcPts val="2095"/>
              </a:lnSpc>
              <a:tabLst>
                <a:tab pos="4263390" algn="l"/>
                <a:tab pos="4458335" algn="l"/>
              </a:tabLst>
            </a:pPr>
            <a:r>
              <a:rPr lang="de-CH" spc="60"/>
              <a:t>Version 3 | 13.2.2017</a:t>
            </a:r>
            <a:endParaRPr spc="10"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C70F4F2-0A94-4441-A945-B644C34E982D}" type="datetime1">
              <a:rPr lang="en-US" smtClean="0"/>
              <a:t>5/8/2017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20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950" b="0" i="0">
                <a:solidFill>
                  <a:schemeClr val="bg1"/>
                </a:solidFill>
                <a:latin typeface="Arial"/>
                <a:cs typeface="Arial"/>
              </a:defRPr>
            </a:lvl1pPr>
          </a:lstStyle>
          <a:p>
            <a:pPr marL="12700">
              <a:lnSpc>
                <a:spcPts val="2095"/>
              </a:lnSpc>
              <a:tabLst>
                <a:tab pos="4263390" algn="l"/>
                <a:tab pos="4458335" algn="l"/>
              </a:tabLst>
            </a:pPr>
            <a:r>
              <a:rPr lang="de-CH" spc="60"/>
              <a:t>Version 3 | 13.2.2017</a:t>
            </a:r>
            <a:endParaRPr spc="10"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6EC96AD1-F904-4055-AF65-5A134CF846F8}" type="datetime1">
              <a:rPr lang="en-US" smtClean="0"/>
              <a:t>5/8/2017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950" b="0" i="0">
                <a:solidFill>
                  <a:schemeClr val="bg1"/>
                </a:solidFill>
                <a:latin typeface="Arial"/>
                <a:cs typeface="Arial"/>
              </a:defRPr>
            </a:lvl1pPr>
          </a:lstStyle>
          <a:p>
            <a:pPr marL="12700">
              <a:lnSpc>
                <a:spcPts val="2095"/>
              </a:lnSpc>
              <a:tabLst>
                <a:tab pos="4263390" algn="l"/>
                <a:tab pos="4458335" algn="l"/>
              </a:tabLst>
            </a:pPr>
            <a:r>
              <a:rPr lang="de-CH" spc="60"/>
              <a:t>Version 3 | 13.2.2017</a:t>
            </a:r>
            <a:endParaRPr spc="10"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51F21835-6ADC-4514-868B-4F0444EF7EB2}" type="datetime1">
              <a:rPr lang="en-US" smtClean="0"/>
              <a:t>5/8/2017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20104100" cy="11308715"/>
          </a:xfrm>
          <a:custGeom>
            <a:avLst/>
            <a:gdLst/>
            <a:ahLst/>
            <a:cxnLst/>
            <a:rect l="l" t="t" r="r" b="b"/>
            <a:pathLst>
              <a:path w="20104100" h="11308715">
                <a:moveTo>
                  <a:pt x="0" y="11308556"/>
                </a:moveTo>
                <a:lnTo>
                  <a:pt x="20104058" y="11308556"/>
                </a:lnTo>
                <a:lnTo>
                  <a:pt x="20104058" y="0"/>
                </a:lnTo>
                <a:lnTo>
                  <a:pt x="0" y="0"/>
                </a:lnTo>
                <a:lnTo>
                  <a:pt x="0" y="11308556"/>
                </a:lnTo>
                <a:close/>
              </a:path>
            </a:pathLst>
          </a:custGeom>
          <a:solidFill>
            <a:srgbClr val="0056A3"/>
          </a:solidFill>
        </p:spPr>
        <p:txBody>
          <a:bodyPr wrap="square" lIns="0" tIns="0" rIns="0" bIns="0" rtlCol="0"/>
          <a:lstStyle/>
          <a:p>
            <a:endParaRPr/>
          </a:p>
        </p:txBody>
      </p:sp>
      <p:sp>
        <p:nvSpPr>
          <p:cNvPr id="17" name="bk object 17"/>
          <p:cNvSpPr/>
          <p:nvPr/>
        </p:nvSpPr>
        <p:spPr>
          <a:xfrm>
            <a:off x="222611" y="222611"/>
            <a:ext cx="1692156" cy="1692157"/>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7057398" y="3170979"/>
            <a:ext cx="5989302" cy="4222750"/>
          </a:xfrm>
          <a:prstGeom prst="rect">
            <a:avLst/>
          </a:prstGeom>
        </p:spPr>
        <p:txBody>
          <a:bodyPr wrap="square" lIns="0" tIns="0" rIns="0" bIns="0">
            <a:spAutoFit/>
          </a:bodyPr>
          <a:lstStyle>
            <a:lvl1pPr>
              <a:defRPr sz="9200" b="0" i="0">
                <a:solidFill>
                  <a:schemeClr val="bg1"/>
                </a:solidFill>
                <a:latin typeface="Arial"/>
                <a:cs typeface="Arial"/>
              </a:defRPr>
            </a:lvl1pPr>
          </a:lstStyle>
          <a:p>
            <a:endParaRPr/>
          </a:p>
        </p:txBody>
      </p:sp>
      <p:sp>
        <p:nvSpPr>
          <p:cNvPr id="3" name="Holder 3"/>
          <p:cNvSpPr>
            <a:spLocks noGrp="1"/>
          </p:cNvSpPr>
          <p:nvPr>
            <p:ph type="body" idx="1"/>
          </p:nvPr>
        </p:nvSpPr>
        <p:spPr>
          <a:xfrm>
            <a:off x="1005205" y="2601150"/>
            <a:ext cx="18093690" cy="746417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09908" y="10869289"/>
            <a:ext cx="5450205" cy="276859"/>
          </a:xfrm>
          <a:prstGeom prst="rect">
            <a:avLst/>
          </a:prstGeom>
        </p:spPr>
        <p:txBody>
          <a:bodyPr wrap="square" lIns="0" tIns="0" rIns="0" bIns="0">
            <a:spAutoFit/>
          </a:bodyPr>
          <a:lstStyle>
            <a:lvl1pPr>
              <a:defRPr sz="1950" b="0" i="0">
                <a:solidFill>
                  <a:schemeClr val="bg1"/>
                </a:solidFill>
                <a:latin typeface="Arial"/>
                <a:cs typeface="Arial"/>
              </a:defRPr>
            </a:lvl1pPr>
          </a:lstStyle>
          <a:p>
            <a:pPr marL="12700">
              <a:lnSpc>
                <a:spcPts val="2095"/>
              </a:lnSpc>
              <a:tabLst>
                <a:tab pos="4263390" algn="l"/>
                <a:tab pos="4458335" algn="l"/>
              </a:tabLst>
            </a:pPr>
            <a:r>
              <a:rPr lang="de-CH" spc="60"/>
              <a:t>Version 3 | 13.2.2017</a:t>
            </a:r>
            <a:endParaRPr spc="10" dirty="0"/>
          </a:p>
        </p:txBody>
      </p:sp>
      <p:sp>
        <p:nvSpPr>
          <p:cNvPr id="5" name="Holder 5"/>
          <p:cNvSpPr>
            <a:spLocks noGrp="1"/>
          </p:cNvSpPr>
          <p:nvPr>
            <p:ph type="dt" sz="half" idx="6"/>
          </p:nvPr>
        </p:nvSpPr>
        <p:spPr>
          <a:xfrm>
            <a:off x="1005205" y="10517696"/>
            <a:ext cx="4623943" cy="565467"/>
          </a:xfrm>
          <a:prstGeom prst="rect">
            <a:avLst/>
          </a:prstGeom>
        </p:spPr>
        <p:txBody>
          <a:bodyPr wrap="square" lIns="0" tIns="0" rIns="0" bIns="0">
            <a:spAutoFit/>
          </a:bodyPr>
          <a:lstStyle>
            <a:lvl1pPr algn="l">
              <a:defRPr>
                <a:solidFill>
                  <a:schemeClr val="tx1">
                    <a:tint val="75000"/>
                  </a:schemeClr>
                </a:solidFill>
              </a:defRPr>
            </a:lvl1pPr>
          </a:lstStyle>
          <a:p>
            <a:fld id="{6B71185C-A412-427A-A4D2-6A164A128533}" type="datetime1">
              <a:rPr lang="en-US" smtClean="0"/>
              <a:t>5/8/2017</a:t>
            </a:fld>
            <a:endParaRPr lang="en-US"/>
          </a:p>
        </p:txBody>
      </p:sp>
      <p:sp>
        <p:nvSpPr>
          <p:cNvPr id="6" name="Holder 6"/>
          <p:cNvSpPr>
            <a:spLocks noGrp="1"/>
          </p:cNvSpPr>
          <p:nvPr>
            <p:ph type="sldNum" sz="quarter" idx="7"/>
          </p:nvPr>
        </p:nvSpPr>
        <p:spPr>
          <a:xfrm>
            <a:off x="14474953" y="10517696"/>
            <a:ext cx="4623943" cy="56546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3956050" y="3140075"/>
            <a:ext cx="11277600" cy="4247317"/>
          </a:xfrm>
          <a:prstGeom prst="rect">
            <a:avLst/>
          </a:prstGeom>
        </p:spPr>
        <p:txBody>
          <a:bodyPr vert="horz" wrap="square" lIns="0" tIns="0" rIns="0" bIns="0" rtlCol="0">
            <a:spAutoFit/>
          </a:bodyPr>
          <a:lstStyle/>
          <a:p>
            <a:pPr marL="643255" marR="5080" indent="-631190" algn="ctr">
              <a:lnSpc>
                <a:spcPct val="100400"/>
              </a:lnSpc>
            </a:pPr>
            <a:r>
              <a:rPr lang="de-AT" spc="2525"/>
              <a:t>PROJEKT</a:t>
            </a:r>
            <a:r>
              <a:rPr lang="de-AT" spc="2450"/>
              <a:t/>
            </a:r>
            <a:br>
              <a:rPr lang="de-AT" spc="2450"/>
            </a:br>
            <a:r>
              <a:rPr lang="de-AT" spc="2450"/>
              <a:t>Bildung 2017</a:t>
            </a:r>
            <a:br>
              <a:rPr lang="de-AT" spc="2450"/>
            </a:br>
            <a:r>
              <a:rPr spc="215"/>
              <a:t>VFB </a:t>
            </a:r>
            <a:r>
              <a:rPr spc="525"/>
              <a:t>-</a:t>
            </a:r>
            <a:r>
              <a:rPr spc="1550"/>
              <a:t> </a:t>
            </a:r>
            <a:r>
              <a:rPr spc="-155"/>
              <a:t>S</a:t>
            </a:r>
            <a:endParaRPr spc="-155" dirty="0"/>
          </a:p>
        </p:txBody>
      </p:sp>
      <p:sp>
        <p:nvSpPr>
          <p:cNvPr id="3"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a:t>Version </a:t>
            </a:r>
            <a:r>
              <a:rPr lang="de-DE" spc="60"/>
              <a:t>4</a:t>
            </a:r>
            <a:r>
              <a:rPr lang="de-CH" spc="60"/>
              <a:t> | 13.</a:t>
            </a:r>
            <a:r>
              <a:rPr lang="de-DE" spc="60"/>
              <a:t>3.2017</a:t>
            </a:r>
            <a:endParaRPr spc="10" dirty="0"/>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96536" y="811764"/>
            <a:ext cx="9946314" cy="458470"/>
          </a:xfrm>
          <a:prstGeom prst="rect">
            <a:avLst/>
          </a:prstGeom>
        </p:spPr>
        <p:txBody>
          <a:bodyPr vert="horz" wrap="square" lIns="0" tIns="0" rIns="0" bIns="0" rtlCol="0">
            <a:spAutoFit/>
          </a:bodyPr>
          <a:lstStyle/>
          <a:p>
            <a:pPr marL="12700">
              <a:lnSpc>
                <a:spcPct val="100000"/>
              </a:lnSpc>
              <a:tabLst>
                <a:tab pos="5036185" algn="l"/>
              </a:tabLst>
            </a:pPr>
            <a:r>
              <a:rPr lang="de-AT" sz="2950" spc="700" dirty="0">
                <a:solidFill>
                  <a:srgbClr val="FFFFFF"/>
                </a:solidFill>
                <a:latin typeface="Arial"/>
                <a:cs typeface="Arial"/>
              </a:rPr>
              <a:t>KON</a:t>
            </a:r>
            <a:r>
              <a:rPr lang="de-AT" sz="2950" spc="130" dirty="0">
                <a:solidFill>
                  <a:srgbClr val="FFFFFF"/>
                </a:solidFill>
                <a:latin typeface="Arial"/>
                <a:cs typeface="Arial"/>
              </a:rPr>
              <a:t>ZEP</a:t>
            </a:r>
            <a:r>
              <a:rPr lang="de-AT" sz="2950" spc="940" dirty="0">
                <a:solidFill>
                  <a:srgbClr val="FFFFFF"/>
                </a:solidFill>
                <a:latin typeface="Arial"/>
                <a:cs typeface="Arial"/>
              </a:rPr>
              <a:t>T</a:t>
            </a:r>
            <a:r>
              <a:rPr lang="de-AT" sz="2950" spc="300" dirty="0">
                <a:solidFill>
                  <a:srgbClr val="FFFFFF"/>
                </a:solidFill>
                <a:latin typeface="Arial"/>
                <a:cs typeface="Arial"/>
              </a:rPr>
              <a:t> </a:t>
            </a:r>
            <a:r>
              <a:rPr lang="de-AT" sz="2950" spc="585" dirty="0">
                <a:solidFill>
                  <a:srgbClr val="FFFFFF"/>
                </a:solidFill>
                <a:latin typeface="Arial"/>
                <a:cs typeface="Arial"/>
              </a:rPr>
              <a:t>BILDUNG</a:t>
            </a:r>
            <a:r>
              <a:rPr lang="de-AT" sz="2950" spc="300" dirty="0">
                <a:solidFill>
                  <a:srgbClr val="FFFFFF"/>
                </a:solidFill>
                <a:latin typeface="Arial"/>
                <a:cs typeface="Arial"/>
              </a:rPr>
              <a:t> </a:t>
            </a:r>
            <a:r>
              <a:rPr lang="de-AT" sz="2950" spc="150" dirty="0">
                <a:solidFill>
                  <a:srgbClr val="FFFFFF"/>
                </a:solidFill>
                <a:latin typeface="Arial"/>
                <a:cs typeface="Arial"/>
              </a:rPr>
              <a:t>201</a:t>
            </a:r>
            <a:r>
              <a:rPr lang="de-AT" sz="2950" spc="5" dirty="0">
                <a:solidFill>
                  <a:srgbClr val="FFFFFF"/>
                </a:solidFill>
                <a:latin typeface="Arial"/>
                <a:cs typeface="Arial"/>
              </a:rPr>
              <a:t>7 </a:t>
            </a:r>
            <a:r>
              <a:rPr lang="de-AT" sz="2950" spc="55" dirty="0">
                <a:solidFill>
                  <a:srgbClr val="FFFFFF"/>
                </a:solidFill>
                <a:latin typeface="Arial"/>
                <a:cs typeface="Arial"/>
              </a:rPr>
              <a:t>VSS</a:t>
            </a:r>
            <a:endParaRPr lang="de-AT" sz="2950" dirty="0">
              <a:latin typeface="Arial"/>
              <a:cs typeface="Arial"/>
            </a:endParaRPr>
          </a:p>
        </p:txBody>
      </p:sp>
      <p:grpSp>
        <p:nvGrpSpPr>
          <p:cNvPr id="5" name="Gruppieren 4"/>
          <p:cNvGrpSpPr/>
          <p:nvPr/>
        </p:nvGrpSpPr>
        <p:grpSpPr>
          <a:xfrm>
            <a:off x="5928994" y="5654675"/>
            <a:ext cx="8390256" cy="1340485"/>
            <a:chOff x="3928811" y="5963787"/>
            <a:chExt cx="8390256" cy="1340485"/>
          </a:xfrm>
          <a:solidFill>
            <a:schemeClr val="bg1"/>
          </a:solidFill>
        </p:grpSpPr>
        <p:grpSp>
          <p:nvGrpSpPr>
            <p:cNvPr id="4" name="Gruppieren 33"/>
            <p:cNvGrpSpPr/>
            <p:nvPr/>
          </p:nvGrpSpPr>
          <p:grpSpPr>
            <a:xfrm>
              <a:off x="4685679" y="6205790"/>
              <a:ext cx="3156248" cy="856411"/>
              <a:chOff x="4685679" y="6205790"/>
              <a:chExt cx="3156248" cy="856411"/>
            </a:xfrm>
            <a:grpFill/>
          </p:grpSpPr>
          <p:sp>
            <p:nvSpPr>
              <p:cNvPr id="11" name="object 11"/>
              <p:cNvSpPr/>
              <p:nvPr/>
            </p:nvSpPr>
            <p:spPr>
              <a:xfrm>
                <a:off x="4685679" y="6205790"/>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sp>
            <p:nvSpPr>
              <p:cNvPr id="12" name="object 12"/>
              <p:cNvSpPr/>
              <p:nvPr/>
            </p:nvSpPr>
            <p:spPr>
              <a:xfrm>
                <a:off x="4685679" y="6831697"/>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sp>
            <p:nvSpPr>
              <p:cNvPr id="14" name="object 14"/>
              <p:cNvSpPr/>
              <p:nvPr/>
            </p:nvSpPr>
            <p:spPr>
              <a:xfrm>
                <a:off x="7611423" y="6205790"/>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grpSp>
        <p:sp>
          <p:nvSpPr>
            <p:cNvPr id="36" name="object 7"/>
            <p:cNvSpPr/>
            <p:nvPr/>
          </p:nvSpPr>
          <p:spPr>
            <a:xfrm>
              <a:off x="3928811" y="5963787"/>
              <a:ext cx="8390256"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grpFill/>
          </p:spPr>
          <p:txBody>
            <a:bodyPr wrap="square" lIns="0" tIns="0" rIns="0" bIns="0" rtlCol="0"/>
            <a:lstStyle/>
            <a:p>
              <a:endParaRPr>
                <a:solidFill>
                  <a:srgbClr val="FF0000"/>
                </a:solidFill>
              </a:endParaRPr>
            </a:p>
          </p:txBody>
        </p:sp>
        <p:sp>
          <p:nvSpPr>
            <p:cNvPr id="37" name="object 9"/>
            <p:cNvSpPr/>
            <p:nvPr/>
          </p:nvSpPr>
          <p:spPr>
            <a:xfrm>
              <a:off x="4685679" y="6205790"/>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sp>
          <p:nvSpPr>
            <p:cNvPr id="38" name="object 10"/>
            <p:cNvSpPr txBox="1"/>
            <p:nvPr/>
          </p:nvSpPr>
          <p:spPr>
            <a:xfrm>
              <a:off x="5043816" y="5994400"/>
              <a:ext cx="1844039" cy="1260475"/>
            </a:xfrm>
            <a:prstGeom prst="rect">
              <a:avLst/>
            </a:prstGeom>
            <a:grpFill/>
          </p:spPr>
          <p:txBody>
            <a:bodyPr vert="horz" wrap="square" lIns="0" tIns="0" rIns="0" bIns="0" rtlCol="0">
              <a:spAutoFit/>
            </a:bodyPr>
            <a:lstStyle/>
            <a:p>
              <a:pPr marL="12700" marR="5080" indent="-635">
                <a:lnSpc>
                  <a:spcPct val="139200"/>
                </a:lnSpc>
              </a:pPr>
              <a:r>
                <a:rPr sz="2950" spc="225" dirty="0">
                  <a:solidFill>
                    <a:srgbClr val="0056A3"/>
                  </a:solidFill>
                  <a:latin typeface="Arial"/>
                  <a:cs typeface="Arial"/>
                </a:rPr>
                <a:t>Biologie  </a:t>
              </a:r>
              <a:r>
                <a:rPr sz="2950" spc="-170" dirty="0">
                  <a:solidFill>
                    <a:srgbClr val="0056A3"/>
                  </a:solidFill>
                  <a:latin typeface="Arial"/>
                  <a:cs typeface="Arial"/>
                </a:rPr>
                <a:t>V</a:t>
              </a:r>
              <a:r>
                <a:rPr sz="2950" spc="200" dirty="0">
                  <a:solidFill>
                    <a:srgbClr val="0056A3"/>
                  </a:solidFill>
                  <a:latin typeface="Arial"/>
                  <a:cs typeface="Arial"/>
                </a:rPr>
                <a:t>erfah</a:t>
              </a:r>
              <a:r>
                <a:rPr sz="2950" spc="130" dirty="0">
                  <a:solidFill>
                    <a:srgbClr val="0056A3"/>
                  </a:solidFill>
                  <a:latin typeface="Arial"/>
                  <a:cs typeface="Arial"/>
                </a:rPr>
                <a:t>r</a:t>
              </a:r>
              <a:r>
                <a:rPr sz="2950" spc="175" dirty="0">
                  <a:solidFill>
                    <a:srgbClr val="0056A3"/>
                  </a:solidFill>
                  <a:latin typeface="Arial"/>
                  <a:cs typeface="Arial"/>
                </a:rPr>
                <a:t>en</a:t>
              </a:r>
              <a:endParaRPr sz="2950" dirty="0">
                <a:latin typeface="Arial"/>
                <a:cs typeface="Arial"/>
              </a:endParaRPr>
            </a:p>
          </p:txBody>
        </p:sp>
        <p:sp>
          <p:nvSpPr>
            <p:cNvPr id="39" name="object 11"/>
            <p:cNvSpPr/>
            <p:nvPr/>
          </p:nvSpPr>
          <p:spPr>
            <a:xfrm>
              <a:off x="4685679" y="6831697"/>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sp>
          <p:nvSpPr>
            <p:cNvPr id="40" name="object 12"/>
            <p:cNvSpPr txBox="1"/>
            <p:nvPr/>
          </p:nvSpPr>
          <p:spPr>
            <a:xfrm>
              <a:off x="7969737" y="6080891"/>
              <a:ext cx="4013200" cy="458470"/>
            </a:xfrm>
            <a:prstGeom prst="rect">
              <a:avLst/>
            </a:prstGeom>
            <a:grpFill/>
          </p:spPr>
          <p:txBody>
            <a:bodyPr vert="horz" wrap="square" lIns="0" tIns="0" rIns="0" bIns="0" rtlCol="0">
              <a:spAutoFit/>
            </a:bodyPr>
            <a:lstStyle/>
            <a:p>
              <a:pPr marL="12700">
                <a:lnSpc>
                  <a:spcPct val="100000"/>
                </a:lnSpc>
              </a:pPr>
              <a:r>
                <a:rPr sz="2950" spc="204" dirty="0">
                  <a:solidFill>
                    <a:srgbClr val="0056A3"/>
                  </a:solidFill>
                  <a:latin typeface="Arial"/>
                  <a:cs typeface="Arial"/>
                </a:rPr>
                <a:t>Praktisches</a:t>
              </a:r>
              <a:r>
                <a:rPr sz="2950" spc="240" dirty="0">
                  <a:solidFill>
                    <a:srgbClr val="0056A3"/>
                  </a:solidFill>
                  <a:latin typeface="Arial"/>
                  <a:cs typeface="Arial"/>
                </a:rPr>
                <a:t> </a:t>
              </a:r>
              <a:r>
                <a:rPr sz="2950" spc="210" dirty="0">
                  <a:solidFill>
                    <a:srgbClr val="0056A3"/>
                  </a:solidFill>
                  <a:latin typeface="Arial"/>
                  <a:cs typeface="Arial"/>
                </a:rPr>
                <a:t>Arbeiten</a:t>
              </a:r>
              <a:endParaRPr sz="2950" dirty="0">
                <a:latin typeface="Arial"/>
                <a:cs typeface="Arial"/>
              </a:endParaRPr>
            </a:p>
          </p:txBody>
        </p:sp>
        <p:sp>
          <p:nvSpPr>
            <p:cNvPr id="41" name="object 13"/>
            <p:cNvSpPr/>
            <p:nvPr/>
          </p:nvSpPr>
          <p:spPr>
            <a:xfrm>
              <a:off x="7611423" y="6205790"/>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sp>
          <p:nvSpPr>
            <p:cNvPr id="83" name="object 12"/>
            <p:cNvSpPr txBox="1"/>
            <p:nvPr/>
          </p:nvSpPr>
          <p:spPr>
            <a:xfrm>
              <a:off x="8909050" y="6720205"/>
              <a:ext cx="1935168" cy="453970"/>
            </a:xfrm>
            <a:prstGeom prst="rect">
              <a:avLst/>
            </a:prstGeom>
            <a:grpFill/>
          </p:spPr>
          <p:txBody>
            <a:bodyPr vert="horz" wrap="square" lIns="0" tIns="0" rIns="0" bIns="0" rtlCol="0">
              <a:spAutoFit/>
            </a:bodyPr>
            <a:lstStyle/>
            <a:p>
              <a:pPr marL="12700">
                <a:lnSpc>
                  <a:spcPct val="100000"/>
                </a:lnSpc>
              </a:pPr>
              <a:r>
                <a:rPr lang="de-CH" sz="2950" spc="204" dirty="0">
                  <a:solidFill>
                    <a:srgbClr val="0056A3"/>
                  </a:solidFill>
                  <a:latin typeface="Arial"/>
                  <a:cs typeface="Arial"/>
                </a:rPr>
                <a:t>4.5 Tage</a:t>
              </a:r>
              <a:endParaRPr sz="2950" dirty="0">
                <a:latin typeface="Arial"/>
                <a:cs typeface="Arial"/>
              </a:endParaRPr>
            </a:p>
          </p:txBody>
        </p:sp>
      </p:grpSp>
      <p:sp>
        <p:nvSpPr>
          <p:cNvPr id="16" name="object 7"/>
          <p:cNvSpPr/>
          <p:nvPr/>
        </p:nvSpPr>
        <p:spPr>
          <a:xfrm>
            <a:off x="654378" y="7718944"/>
            <a:ext cx="5760000" cy="720000"/>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800" dirty="0">
                <a:solidFill>
                  <a:schemeClr val="tx2"/>
                </a:solidFill>
                <a:latin typeface="Arial" panose="020B0604020202020204" pitchFamily="34" charset="0"/>
                <a:cs typeface="Arial" panose="020B0604020202020204" pitchFamily="34" charset="0"/>
              </a:rPr>
              <a:t>Ratten und Mäuse, Biologie</a:t>
            </a:r>
          </a:p>
        </p:txBody>
      </p:sp>
      <p:sp>
        <p:nvSpPr>
          <p:cNvPr id="19" name="object 7"/>
          <p:cNvSpPr/>
          <p:nvPr/>
        </p:nvSpPr>
        <p:spPr>
          <a:xfrm>
            <a:off x="654378" y="8620260"/>
            <a:ext cx="5760000" cy="540000"/>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a:ln>
            <a:solidFill>
              <a:schemeClr val="accent1"/>
            </a:solidFill>
          </a:ln>
        </p:spPr>
        <p:txBody>
          <a:bodyPr wrap="square" lIns="0" tIns="0" rIns="0" bIns="0" rtlCol="0" anchor="ctr"/>
          <a:lstStyle/>
          <a:p>
            <a:pPr algn="ctr"/>
            <a:r>
              <a:rPr lang="de-DE" sz="2400" spc="-170" dirty="0">
                <a:solidFill>
                  <a:srgbClr val="0056A3"/>
                </a:solidFill>
                <a:latin typeface="Arial"/>
                <a:cs typeface="Arial"/>
              </a:rPr>
              <a:t>Grundlagen der Bekämpfung</a:t>
            </a:r>
          </a:p>
        </p:txBody>
      </p:sp>
      <p:sp>
        <p:nvSpPr>
          <p:cNvPr id="20" name="object 7"/>
          <p:cNvSpPr/>
          <p:nvPr/>
        </p:nvSpPr>
        <p:spPr>
          <a:xfrm>
            <a:off x="654378" y="9244669"/>
            <a:ext cx="5760000" cy="540000"/>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a:ln>
            <a:solidFill>
              <a:schemeClr val="accent1"/>
            </a:solidFill>
          </a:ln>
        </p:spPr>
        <p:txBody>
          <a:bodyPr wrap="square" lIns="0" tIns="0" rIns="0" bIns="0" rtlCol="0" anchor="ctr"/>
          <a:lstStyle/>
          <a:p>
            <a:pPr algn="ctr"/>
            <a:r>
              <a:rPr lang="de-DE" sz="2400" spc="-170" dirty="0">
                <a:solidFill>
                  <a:srgbClr val="0056A3"/>
                </a:solidFill>
                <a:latin typeface="Arial"/>
                <a:cs typeface="Arial"/>
              </a:rPr>
              <a:t>Arbeiten mit Ködern</a:t>
            </a:r>
          </a:p>
        </p:txBody>
      </p:sp>
      <p:sp>
        <p:nvSpPr>
          <p:cNvPr id="21" name="object 7"/>
          <p:cNvSpPr/>
          <p:nvPr/>
        </p:nvSpPr>
        <p:spPr>
          <a:xfrm>
            <a:off x="654378" y="9869077"/>
            <a:ext cx="5760000" cy="540000"/>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a:ln>
            <a:solidFill>
              <a:schemeClr val="accent1"/>
            </a:solidFill>
          </a:ln>
        </p:spPr>
        <p:txBody>
          <a:bodyPr wrap="square" lIns="0" tIns="0" rIns="0" bIns="0" rtlCol="0" anchor="ctr"/>
          <a:lstStyle/>
          <a:p>
            <a:pPr algn="ctr"/>
            <a:r>
              <a:rPr lang="de-DE" sz="2400" spc="-170" dirty="0">
                <a:solidFill>
                  <a:srgbClr val="0056A3"/>
                </a:solidFill>
                <a:latin typeface="Arial"/>
                <a:cs typeface="Arial"/>
              </a:rPr>
              <a:t>Arbeiten mit Schlagfallen</a:t>
            </a:r>
          </a:p>
        </p:txBody>
      </p:sp>
      <p:sp>
        <p:nvSpPr>
          <p:cNvPr id="22" name="object 7"/>
          <p:cNvSpPr/>
          <p:nvPr/>
        </p:nvSpPr>
        <p:spPr>
          <a:xfrm>
            <a:off x="7192674" y="7718944"/>
            <a:ext cx="5760000" cy="720000"/>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800" dirty="0">
                <a:solidFill>
                  <a:schemeClr val="tx2"/>
                </a:solidFill>
                <a:latin typeface="Arial" panose="020B0604020202020204" pitchFamily="34" charset="0"/>
                <a:cs typeface="Arial" panose="020B0604020202020204" pitchFamily="34" charset="0"/>
              </a:rPr>
              <a:t>Schaben, Biologie</a:t>
            </a:r>
          </a:p>
        </p:txBody>
      </p:sp>
      <p:sp>
        <p:nvSpPr>
          <p:cNvPr id="27" name="object 7"/>
          <p:cNvSpPr/>
          <p:nvPr/>
        </p:nvSpPr>
        <p:spPr>
          <a:xfrm>
            <a:off x="13547047" y="7718944"/>
            <a:ext cx="5760000" cy="720000"/>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800" dirty="0">
                <a:solidFill>
                  <a:schemeClr val="tx2"/>
                </a:solidFill>
                <a:latin typeface="Arial" panose="020B0604020202020204" pitchFamily="34" charset="0"/>
                <a:cs typeface="Arial" panose="020B0604020202020204" pitchFamily="34" charset="0"/>
              </a:rPr>
              <a:t>Wespen und Ameisen, Biologie</a:t>
            </a:r>
          </a:p>
        </p:txBody>
      </p:sp>
      <p:sp>
        <p:nvSpPr>
          <p:cNvPr id="34" name="object 7"/>
          <p:cNvSpPr/>
          <p:nvPr/>
        </p:nvSpPr>
        <p:spPr>
          <a:xfrm>
            <a:off x="654378" y="2682571"/>
            <a:ext cx="5759026" cy="920102"/>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800" dirty="0">
                <a:solidFill>
                  <a:schemeClr val="tx2"/>
                </a:solidFill>
                <a:latin typeface="Arial" panose="020B0604020202020204" pitchFamily="34" charset="0"/>
                <a:cs typeface="Arial" panose="020B0604020202020204" pitchFamily="34" charset="0"/>
              </a:rPr>
              <a:t>Monitoring</a:t>
            </a:r>
          </a:p>
        </p:txBody>
      </p:sp>
      <p:sp>
        <p:nvSpPr>
          <p:cNvPr id="42" name="object 7"/>
          <p:cNvSpPr/>
          <p:nvPr/>
        </p:nvSpPr>
        <p:spPr>
          <a:xfrm>
            <a:off x="7192674" y="8620260"/>
            <a:ext cx="5760000" cy="540000"/>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a:ln>
            <a:solidFill>
              <a:schemeClr val="accent1"/>
            </a:solidFill>
          </a:ln>
        </p:spPr>
        <p:txBody>
          <a:bodyPr wrap="square" lIns="0" tIns="0" rIns="0" bIns="0" rtlCol="0" anchor="ctr"/>
          <a:lstStyle/>
          <a:p>
            <a:pPr algn="ctr"/>
            <a:r>
              <a:rPr lang="de-DE" sz="2400" spc="-170" dirty="0">
                <a:solidFill>
                  <a:srgbClr val="0056A3"/>
                </a:solidFill>
                <a:latin typeface="Arial"/>
                <a:cs typeface="Arial"/>
              </a:rPr>
              <a:t>Grundlagen der Bekämpfung</a:t>
            </a:r>
          </a:p>
        </p:txBody>
      </p:sp>
      <p:sp>
        <p:nvSpPr>
          <p:cNvPr id="43" name="object 7"/>
          <p:cNvSpPr/>
          <p:nvPr/>
        </p:nvSpPr>
        <p:spPr>
          <a:xfrm>
            <a:off x="7192674" y="9244669"/>
            <a:ext cx="5760000" cy="540000"/>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a:ln>
            <a:solidFill>
              <a:schemeClr val="accent1"/>
            </a:solidFill>
          </a:ln>
        </p:spPr>
        <p:txBody>
          <a:bodyPr wrap="square" lIns="0" tIns="0" rIns="0" bIns="0" rtlCol="0" anchor="ctr"/>
          <a:lstStyle/>
          <a:p>
            <a:pPr algn="ctr"/>
            <a:r>
              <a:rPr lang="de-DE" sz="2400" spc="-170" dirty="0">
                <a:solidFill>
                  <a:srgbClr val="0056A3"/>
                </a:solidFill>
                <a:latin typeface="Arial"/>
                <a:cs typeface="Arial"/>
              </a:rPr>
              <a:t>Arbeiten mit Ködern</a:t>
            </a:r>
          </a:p>
        </p:txBody>
      </p:sp>
      <p:sp>
        <p:nvSpPr>
          <p:cNvPr id="44" name="object 7"/>
          <p:cNvSpPr/>
          <p:nvPr/>
        </p:nvSpPr>
        <p:spPr>
          <a:xfrm>
            <a:off x="7192674" y="9869077"/>
            <a:ext cx="5760000" cy="540000"/>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a:ln>
            <a:solidFill>
              <a:schemeClr val="accent1"/>
            </a:solidFill>
          </a:ln>
        </p:spPr>
        <p:txBody>
          <a:bodyPr wrap="square" lIns="0" tIns="0" rIns="0" bIns="0" rtlCol="0" anchor="ctr"/>
          <a:lstStyle/>
          <a:p>
            <a:pPr algn="ctr"/>
            <a:r>
              <a:rPr lang="de-DE" sz="2400" spc="-170" dirty="0">
                <a:solidFill>
                  <a:srgbClr val="0056A3"/>
                </a:solidFill>
                <a:latin typeface="Arial"/>
                <a:cs typeface="Arial"/>
              </a:rPr>
              <a:t>Sprühen / Stäuben</a:t>
            </a:r>
          </a:p>
        </p:txBody>
      </p:sp>
      <p:sp>
        <p:nvSpPr>
          <p:cNvPr id="45" name="object 7"/>
          <p:cNvSpPr/>
          <p:nvPr/>
        </p:nvSpPr>
        <p:spPr>
          <a:xfrm>
            <a:off x="7192674" y="2677687"/>
            <a:ext cx="5759026" cy="920102"/>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800" dirty="0">
                <a:solidFill>
                  <a:schemeClr val="tx2"/>
                </a:solidFill>
                <a:latin typeface="Arial" panose="020B0604020202020204" pitchFamily="34" charset="0"/>
                <a:cs typeface="Arial" panose="020B0604020202020204" pitchFamily="34" charset="0"/>
              </a:rPr>
              <a:t>Gebäudesicherung</a:t>
            </a:r>
          </a:p>
        </p:txBody>
      </p:sp>
      <p:sp>
        <p:nvSpPr>
          <p:cNvPr id="46" name="object 7"/>
          <p:cNvSpPr/>
          <p:nvPr/>
        </p:nvSpPr>
        <p:spPr>
          <a:xfrm>
            <a:off x="13547047" y="8620260"/>
            <a:ext cx="5760000" cy="540000"/>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a:ln>
            <a:solidFill>
              <a:schemeClr val="accent1"/>
            </a:solidFill>
          </a:ln>
        </p:spPr>
        <p:txBody>
          <a:bodyPr wrap="square" lIns="0" tIns="0" rIns="0" bIns="0" rtlCol="0" anchor="ctr"/>
          <a:lstStyle/>
          <a:p>
            <a:pPr algn="ctr"/>
            <a:r>
              <a:rPr lang="de-DE" sz="2400" spc="-170" dirty="0">
                <a:solidFill>
                  <a:srgbClr val="0056A3"/>
                </a:solidFill>
                <a:latin typeface="Arial"/>
                <a:cs typeface="Arial"/>
              </a:rPr>
              <a:t>Grundlagen der Bekämpfung</a:t>
            </a:r>
          </a:p>
        </p:txBody>
      </p:sp>
      <p:sp>
        <p:nvSpPr>
          <p:cNvPr id="47" name="object 7"/>
          <p:cNvSpPr/>
          <p:nvPr/>
        </p:nvSpPr>
        <p:spPr>
          <a:xfrm>
            <a:off x="13547047" y="9244669"/>
            <a:ext cx="5760000" cy="540000"/>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a:ln>
            <a:solidFill>
              <a:schemeClr val="accent1"/>
            </a:solidFill>
          </a:ln>
        </p:spPr>
        <p:txBody>
          <a:bodyPr wrap="square" lIns="0" tIns="0" rIns="0" bIns="0" rtlCol="0" anchor="ctr"/>
          <a:lstStyle/>
          <a:p>
            <a:pPr algn="ctr"/>
            <a:r>
              <a:rPr lang="de-DE" sz="2400" spc="-170" dirty="0">
                <a:solidFill>
                  <a:srgbClr val="0056A3"/>
                </a:solidFill>
                <a:latin typeface="Arial"/>
                <a:cs typeface="Arial"/>
              </a:rPr>
              <a:t>Arbeiten mit Ködern</a:t>
            </a:r>
          </a:p>
        </p:txBody>
      </p:sp>
      <p:sp>
        <p:nvSpPr>
          <p:cNvPr id="48" name="object 7"/>
          <p:cNvSpPr/>
          <p:nvPr/>
        </p:nvSpPr>
        <p:spPr>
          <a:xfrm>
            <a:off x="13547047" y="2677687"/>
            <a:ext cx="5759026" cy="920102"/>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800" dirty="0">
                <a:solidFill>
                  <a:schemeClr val="tx2"/>
                </a:solidFill>
                <a:latin typeface="Arial" panose="020B0604020202020204" pitchFamily="34" charset="0"/>
                <a:cs typeface="Arial" panose="020B0604020202020204" pitchFamily="34" charset="0"/>
              </a:rPr>
              <a:t>Geräte Praxis</a:t>
            </a:r>
          </a:p>
        </p:txBody>
      </p:sp>
      <p:sp>
        <p:nvSpPr>
          <p:cNvPr id="49" name="object 7"/>
          <p:cNvSpPr/>
          <p:nvPr/>
        </p:nvSpPr>
        <p:spPr>
          <a:xfrm>
            <a:off x="654378" y="3991816"/>
            <a:ext cx="5759026" cy="920102"/>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800" dirty="0">
                <a:solidFill>
                  <a:schemeClr val="tx2"/>
                </a:solidFill>
                <a:latin typeface="Arial" panose="020B0604020202020204" pitchFamily="34" charset="0"/>
                <a:cs typeface="Arial" panose="020B0604020202020204" pitchFamily="34" charset="0"/>
              </a:rPr>
              <a:t>Rechnen</a:t>
            </a:r>
          </a:p>
        </p:txBody>
      </p:sp>
      <p:sp>
        <p:nvSpPr>
          <p:cNvPr id="50" name="object 7"/>
          <p:cNvSpPr/>
          <p:nvPr/>
        </p:nvSpPr>
        <p:spPr>
          <a:xfrm>
            <a:off x="7192674" y="3982232"/>
            <a:ext cx="5759026" cy="920102"/>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800" dirty="0">
                <a:solidFill>
                  <a:schemeClr val="tx2"/>
                </a:solidFill>
                <a:latin typeface="Arial" panose="020B0604020202020204" pitchFamily="34" charset="0"/>
                <a:cs typeface="Arial" panose="020B0604020202020204" pitchFamily="34" charset="0"/>
              </a:rPr>
              <a:t>Insektenbestimmung</a:t>
            </a:r>
          </a:p>
        </p:txBody>
      </p:sp>
      <p:sp>
        <p:nvSpPr>
          <p:cNvPr id="31" name="object 7"/>
          <p:cNvSpPr/>
          <p:nvPr/>
        </p:nvSpPr>
        <p:spPr>
          <a:xfrm>
            <a:off x="13547047" y="3991816"/>
            <a:ext cx="5759026" cy="920102"/>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800" dirty="0">
                <a:solidFill>
                  <a:schemeClr val="tx2"/>
                </a:solidFill>
                <a:latin typeface="Arial" panose="020B0604020202020204" pitchFamily="34" charset="0"/>
                <a:cs typeface="Arial" panose="020B0604020202020204" pitchFamily="34" charset="0"/>
              </a:rPr>
              <a:t>Grundlagen Dokumentation</a:t>
            </a:r>
          </a:p>
        </p:txBody>
      </p:sp>
      <p:sp>
        <p:nvSpPr>
          <p:cNvPr id="35"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
        <p:nvSpPr>
          <p:cNvPr id="33" name="object 7"/>
          <p:cNvSpPr/>
          <p:nvPr/>
        </p:nvSpPr>
        <p:spPr>
          <a:xfrm>
            <a:off x="13547047" y="9869077"/>
            <a:ext cx="5760000" cy="540000"/>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a:ln>
            <a:solidFill>
              <a:schemeClr val="accent1"/>
            </a:solidFill>
          </a:ln>
        </p:spPr>
        <p:txBody>
          <a:bodyPr wrap="square" lIns="0" tIns="0" rIns="0" bIns="0" rtlCol="0" anchor="ctr"/>
          <a:lstStyle/>
          <a:p>
            <a:pPr algn="ctr"/>
            <a:r>
              <a:rPr lang="de-DE" sz="2400" spc="-170" dirty="0">
                <a:solidFill>
                  <a:srgbClr val="0056A3"/>
                </a:solidFill>
                <a:latin typeface="Arial"/>
                <a:cs typeface="Arial"/>
              </a:rPr>
              <a:t>Sprühen / Stäuben</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up)">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up)">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wipe(left)">
                                      <p:cBhvr>
                                        <p:cTn id="37" dur="500"/>
                                        <p:tgtEl>
                                          <p:spTgt spid="4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wipe(up)">
                                      <p:cBhvr>
                                        <p:cTn id="42" dur="500"/>
                                        <p:tgtEl>
                                          <p:spTgt spid="4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wipe(up)">
                                      <p:cBhvr>
                                        <p:cTn id="47" dur="500"/>
                                        <p:tgtEl>
                                          <p:spTgt spid="4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wipe(left)">
                                      <p:cBhvr>
                                        <p:cTn id="52" dur="500"/>
                                        <p:tgtEl>
                                          <p:spTgt spid="4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wipe(up)">
                                      <p:cBhvr>
                                        <p:cTn id="57" dur="500"/>
                                        <p:tgtEl>
                                          <p:spTgt spid="4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wipe(up)">
                                      <p:cBhvr>
                                        <p:cTn id="62" dur="500"/>
                                        <p:tgtEl>
                                          <p:spTgt spid="3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left)">
                                      <p:cBhvr>
                                        <p:cTn id="67" dur="500"/>
                                        <p:tgtEl>
                                          <p:spTgt spid="3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wipe(left)">
                                      <p:cBhvr>
                                        <p:cTn id="72" dur="500"/>
                                        <p:tgtEl>
                                          <p:spTgt spid="4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wipe(left)">
                                      <p:cBhvr>
                                        <p:cTn id="77" dur="500"/>
                                        <p:tgtEl>
                                          <p:spTgt spid="48"/>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wipe(left)">
                                      <p:cBhvr>
                                        <p:cTn id="82" dur="500"/>
                                        <p:tgtEl>
                                          <p:spTgt spid="4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left)">
                                      <p:cBhvr>
                                        <p:cTn id="87" dur="500"/>
                                        <p:tgtEl>
                                          <p:spTgt spid="50"/>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31"/>
                                        </p:tgtEl>
                                        <p:attrNameLst>
                                          <p:attrName>style.visibility</p:attrName>
                                        </p:attrNameLst>
                                      </p:cBhvr>
                                      <p:to>
                                        <p:strVal val="visible"/>
                                      </p:to>
                                    </p:set>
                                    <p:animEffect transition="in" filter="wipe(left)">
                                      <p:cBhvr>
                                        <p:cTn id="9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P spid="20" grpId="0" animBg="1"/>
      <p:bldP spid="21" grpId="0" animBg="1"/>
      <p:bldP spid="22" grpId="0" animBg="1"/>
      <p:bldP spid="27" grpId="0" animBg="1"/>
      <p:bldP spid="34" grpId="0" animBg="1"/>
      <p:bldP spid="42" grpId="0" animBg="1"/>
      <p:bldP spid="43" grpId="0" animBg="1"/>
      <p:bldP spid="44" grpId="0" animBg="1"/>
      <p:bldP spid="45" grpId="0" animBg="1"/>
      <p:bldP spid="46" grpId="0" animBg="1"/>
      <p:bldP spid="47" grpId="0" animBg="1"/>
      <p:bldP spid="48" grpId="0" animBg="1"/>
      <p:bldP spid="49" grpId="0" animBg="1"/>
      <p:bldP spid="50" grpId="0" animBg="1"/>
      <p:bldP spid="31" grpId="0" animBg="1"/>
      <p:bldP spid="3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96536" y="811764"/>
            <a:ext cx="10206391" cy="458470"/>
          </a:xfrm>
          <a:prstGeom prst="rect">
            <a:avLst/>
          </a:prstGeom>
        </p:spPr>
        <p:txBody>
          <a:bodyPr vert="horz" wrap="square" lIns="0" tIns="0" rIns="0" bIns="0" rtlCol="0">
            <a:spAutoFit/>
          </a:bodyPr>
          <a:lstStyle/>
          <a:p>
            <a:pPr marL="12700">
              <a:lnSpc>
                <a:spcPct val="100000"/>
              </a:lnSpc>
              <a:tabLst>
                <a:tab pos="5036185" algn="l"/>
              </a:tabLst>
            </a:pPr>
            <a:r>
              <a:rPr lang="de-AT" sz="2950" spc="700" dirty="0">
                <a:solidFill>
                  <a:srgbClr val="FFFFFF"/>
                </a:solidFill>
                <a:latin typeface="Arial"/>
                <a:cs typeface="Arial"/>
              </a:rPr>
              <a:t>KON</a:t>
            </a:r>
            <a:r>
              <a:rPr lang="de-AT" sz="2950" spc="130" dirty="0">
                <a:solidFill>
                  <a:srgbClr val="FFFFFF"/>
                </a:solidFill>
                <a:latin typeface="Arial"/>
                <a:cs typeface="Arial"/>
              </a:rPr>
              <a:t>ZEP</a:t>
            </a:r>
            <a:r>
              <a:rPr lang="de-AT" sz="2950" spc="940" dirty="0">
                <a:solidFill>
                  <a:srgbClr val="FFFFFF"/>
                </a:solidFill>
                <a:latin typeface="Arial"/>
                <a:cs typeface="Arial"/>
              </a:rPr>
              <a:t>T</a:t>
            </a:r>
            <a:r>
              <a:rPr lang="de-AT" sz="2950" spc="300" dirty="0">
                <a:solidFill>
                  <a:srgbClr val="FFFFFF"/>
                </a:solidFill>
                <a:latin typeface="Arial"/>
                <a:cs typeface="Arial"/>
              </a:rPr>
              <a:t> </a:t>
            </a:r>
            <a:r>
              <a:rPr lang="de-AT" sz="2950" spc="585" dirty="0">
                <a:solidFill>
                  <a:srgbClr val="FFFFFF"/>
                </a:solidFill>
                <a:latin typeface="Arial"/>
                <a:cs typeface="Arial"/>
              </a:rPr>
              <a:t>BILDUNG</a:t>
            </a:r>
            <a:r>
              <a:rPr lang="de-AT" sz="2950" spc="300" dirty="0">
                <a:solidFill>
                  <a:srgbClr val="FFFFFF"/>
                </a:solidFill>
                <a:latin typeface="Arial"/>
                <a:cs typeface="Arial"/>
              </a:rPr>
              <a:t> </a:t>
            </a:r>
            <a:r>
              <a:rPr lang="de-AT" sz="2950" spc="150" dirty="0">
                <a:solidFill>
                  <a:srgbClr val="FFFFFF"/>
                </a:solidFill>
                <a:latin typeface="Arial"/>
                <a:cs typeface="Arial"/>
              </a:rPr>
              <a:t>201</a:t>
            </a:r>
            <a:r>
              <a:rPr lang="de-AT" sz="2950" spc="5" dirty="0">
                <a:solidFill>
                  <a:srgbClr val="FFFFFF"/>
                </a:solidFill>
                <a:latin typeface="Arial"/>
                <a:cs typeface="Arial"/>
              </a:rPr>
              <a:t>7 </a:t>
            </a:r>
            <a:r>
              <a:rPr lang="de-AT" sz="2950" spc="55" dirty="0">
                <a:solidFill>
                  <a:srgbClr val="FFFFFF"/>
                </a:solidFill>
                <a:latin typeface="Arial"/>
                <a:cs typeface="Arial"/>
              </a:rPr>
              <a:t>VSS</a:t>
            </a:r>
            <a:endParaRPr lang="de-AT" sz="2950" dirty="0">
              <a:latin typeface="Arial"/>
              <a:cs typeface="Arial"/>
            </a:endParaRPr>
          </a:p>
        </p:txBody>
      </p:sp>
      <p:sp>
        <p:nvSpPr>
          <p:cNvPr id="3" name="object 3"/>
          <p:cNvSpPr/>
          <p:nvPr/>
        </p:nvSpPr>
        <p:spPr>
          <a:xfrm>
            <a:off x="3928812" y="8811867"/>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chemeClr val="bg1"/>
          </a:solidFill>
        </p:spPr>
        <p:txBody>
          <a:bodyPr wrap="square" lIns="0" tIns="0" rIns="0" bIns="0" rtlCol="0"/>
          <a:lstStyle/>
          <a:p>
            <a:endParaRPr/>
          </a:p>
        </p:txBody>
      </p:sp>
      <p:sp>
        <p:nvSpPr>
          <p:cNvPr id="5" name="object 5"/>
          <p:cNvSpPr txBox="1"/>
          <p:nvPr/>
        </p:nvSpPr>
        <p:spPr>
          <a:xfrm>
            <a:off x="3928812" y="7387827"/>
            <a:ext cx="8390255" cy="1340485"/>
          </a:xfrm>
          <a:prstGeom prst="rect">
            <a:avLst/>
          </a:prstGeom>
          <a:solidFill>
            <a:srgbClr val="FFFFFF"/>
          </a:solidFill>
        </p:spPr>
        <p:txBody>
          <a:bodyPr vert="horz" wrap="square" lIns="0" tIns="6350" rIns="0" bIns="0" rtlCol="0">
            <a:spAutoFit/>
          </a:bodyPr>
          <a:lstStyle/>
          <a:p>
            <a:pPr>
              <a:lnSpc>
                <a:spcPct val="100000"/>
              </a:lnSpc>
              <a:spcBef>
                <a:spcPts val="50"/>
              </a:spcBef>
            </a:pPr>
            <a:endParaRPr sz="2900" dirty="0">
              <a:latin typeface="Times New Roman"/>
              <a:cs typeface="Times New Roman"/>
            </a:endParaRPr>
          </a:p>
          <a:p>
            <a:pPr marL="741680">
              <a:lnSpc>
                <a:spcPct val="100000"/>
              </a:lnSpc>
            </a:pPr>
            <a:r>
              <a:rPr sz="2950" spc="220" dirty="0">
                <a:solidFill>
                  <a:srgbClr val="0056A3"/>
                </a:solidFill>
                <a:latin typeface="Arial"/>
                <a:cs typeface="Arial"/>
              </a:rPr>
              <a:t>Selbststudium </a:t>
            </a:r>
            <a:r>
              <a:rPr sz="2950" spc="165" dirty="0">
                <a:solidFill>
                  <a:srgbClr val="0056A3"/>
                </a:solidFill>
                <a:latin typeface="Arial"/>
                <a:cs typeface="Arial"/>
              </a:rPr>
              <a:t>Bayer </a:t>
            </a:r>
            <a:r>
              <a:rPr sz="2950" spc="195" dirty="0">
                <a:solidFill>
                  <a:srgbClr val="0056A3"/>
                </a:solidFill>
                <a:latin typeface="Arial"/>
                <a:cs typeface="Arial"/>
              </a:rPr>
              <a:t>e-learning</a:t>
            </a:r>
            <a:r>
              <a:rPr sz="2950" spc="515" dirty="0">
                <a:solidFill>
                  <a:srgbClr val="0056A3"/>
                </a:solidFill>
                <a:latin typeface="Arial"/>
                <a:cs typeface="Arial"/>
              </a:rPr>
              <a:t> </a:t>
            </a:r>
            <a:r>
              <a:rPr sz="2950" spc="260" dirty="0">
                <a:solidFill>
                  <a:srgbClr val="0056A3"/>
                </a:solidFill>
                <a:latin typeface="Arial"/>
                <a:cs typeface="Arial"/>
              </a:rPr>
              <a:t>App</a:t>
            </a:r>
            <a:endParaRPr sz="2950" dirty="0">
              <a:latin typeface="Arial"/>
              <a:cs typeface="Arial"/>
            </a:endParaRPr>
          </a:p>
        </p:txBody>
      </p:sp>
      <p:sp>
        <p:nvSpPr>
          <p:cNvPr id="14" name="object 14"/>
          <p:cNvSpPr txBox="1"/>
          <p:nvPr/>
        </p:nvSpPr>
        <p:spPr>
          <a:xfrm>
            <a:off x="4658142" y="9235916"/>
            <a:ext cx="6384508" cy="453970"/>
          </a:xfrm>
          <a:prstGeom prst="rect">
            <a:avLst/>
          </a:prstGeom>
        </p:spPr>
        <p:txBody>
          <a:bodyPr vert="horz" wrap="square" lIns="0" tIns="0" rIns="0" bIns="0" rtlCol="0">
            <a:spAutoFit/>
          </a:bodyPr>
          <a:lstStyle/>
          <a:p>
            <a:pPr marL="12700">
              <a:lnSpc>
                <a:spcPct val="100000"/>
              </a:lnSpc>
              <a:tabLst>
                <a:tab pos="4241800" algn="l"/>
              </a:tabLst>
            </a:pPr>
            <a:r>
              <a:rPr sz="2950" spc="235" dirty="0">
                <a:solidFill>
                  <a:srgbClr val="0056A3"/>
                </a:solidFill>
                <a:latin typeface="Arial"/>
                <a:cs typeface="Arial"/>
              </a:rPr>
              <a:t>Modul</a:t>
            </a:r>
            <a:r>
              <a:rPr sz="2950" spc="300" dirty="0">
                <a:solidFill>
                  <a:srgbClr val="0056A3"/>
                </a:solidFill>
                <a:latin typeface="Arial"/>
                <a:cs typeface="Arial"/>
              </a:rPr>
              <a:t> </a:t>
            </a:r>
            <a:r>
              <a:rPr lang="de-AT" sz="2950" spc="250" dirty="0">
                <a:solidFill>
                  <a:srgbClr val="0056A3"/>
                </a:solidFill>
                <a:latin typeface="Arial"/>
                <a:cs typeface="Arial"/>
              </a:rPr>
              <a:t>G</a:t>
            </a:r>
            <a:r>
              <a:rPr sz="2950" spc="250" dirty="0">
                <a:solidFill>
                  <a:srgbClr val="0056A3"/>
                </a:solidFill>
                <a:latin typeface="Arial"/>
                <a:cs typeface="Arial"/>
              </a:rPr>
              <a:t>esetze	</a:t>
            </a:r>
            <a:r>
              <a:rPr lang="de-DE" sz="2950" spc="105" dirty="0">
                <a:solidFill>
                  <a:srgbClr val="0056A3"/>
                </a:solidFill>
                <a:latin typeface="Arial"/>
                <a:cs typeface="Arial"/>
              </a:rPr>
              <a:t>3</a:t>
            </a:r>
            <a:r>
              <a:rPr sz="2950" spc="105" dirty="0">
                <a:solidFill>
                  <a:srgbClr val="0056A3"/>
                </a:solidFill>
                <a:latin typeface="Arial"/>
                <a:cs typeface="Arial"/>
              </a:rPr>
              <a:t>.5</a:t>
            </a:r>
            <a:r>
              <a:rPr sz="2950" spc="20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15" name="object 15"/>
          <p:cNvSpPr/>
          <p:nvPr/>
        </p:nvSpPr>
        <p:spPr>
          <a:xfrm>
            <a:off x="12470405" y="8811867"/>
            <a:ext cx="4599940" cy="1340485"/>
          </a:xfrm>
          <a:custGeom>
            <a:avLst/>
            <a:gdLst/>
            <a:ahLst/>
            <a:cxnLst/>
            <a:rect l="l" t="t" r="r" b="b"/>
            <a:pathLst>
              <a:path w="4599940" h="1340484">
                <a:moveTo>
                  <a:pt x="0" y="1340273"/>
                </a:moveTo>
                <a:lnTo>
                  <a:pt x="4599441" y="1340273"/>
                </a:lnTo>
                <a:lnTo>
                  <a:pt x="4599441" y="0"/>
                </a:lnTo>
                <a:lnTo>
                  <a:pt x="0" y="0"/>
                </a:lnTo>
                <a:lnTo>
                  <a:pt x="0" y="1340273"/>
                </a:lnTo>
                <a:close/>
              </a:path>
            </a:pathLst>
          </a:custGeom>
          <a:solidFill>
            <a:schemeClr val="bg1"/>
          </a:solidFill>
        </p:spPr>
        <p:txBody>
          <a:bodyPr wrap="square" lIns="0" tIns="0" rIns="0" bIns="0" rtlCol="0"/>
          <a:lstStyle/>
          <a:p>
            <a:endParaRPr/>
          </a:p>
        </p:txBody>
      </p:sp>
      <p:sp>
        <p:nvSpPr>
          <p:cNvPr id="16" name="object 16"/>
          <p:cNvSpPr txBox="1"/>
          <p:nvPr/>
        </p:nvSpPr>
        <p:spPr>
          <a:xfrm>
            <a:off x="12902926" y="9241926"/>
            <a:ext cx="3632835" cy="453970"/>
          </a:xfrm>
          <a:prstGeom prst="rect">
            <a:avLst/>
          </a:prstGeom>
        </p:spPr>
        <p:txBody>
          <a:bodyPr vert="horz" wrap="square" lIns="0" tIns="0" rIns="0" bIns="0" rtlCol="0">
            <a:spAutoFit/>
          </a:bodyPr>
          <a:lstStyle/>
          <a:p>
            <a:pPr marL="12700">
              <a:lnSpc>
                <a:spcPct val="100000"/>
              </a:lnSpc>
            </a:pPr>
            <a:r>
              <a:rPr sz="2950" spc="195" dirty="0">
                <a:solidFill>
                  <a:srgbClr val="0056A3"/>
                </a:solidFill>
                <a:latin typeface="Arial"/>
                <a:cs typeface="Arial"/>
              </a:rPr>
              <a:t>Prüfung </a:t>
            </a:r>
            <a:r>
              <a:rPr sz="2950" spc="105" dirty="0">
                <a:solidFill>
                  <a:srgbClr val="0056A3"/>
                </a:solidFill>
                <a:latin typeface="Arial"/>
                <a:cs typeface="Arial"/>
              </a:rPr>
              <a:t>0.5</a:t>
            </a:r>
            <a:r>
              <a:rPr sz="2950" spc="31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17" name="object 17"/>
          <p:cNvSpPr/>
          <p:nvPr/>
        </p:nvSpPr>
        <p:spPr>
          <a:xfrm>
            <a:off x="12222978" y="9309234"/>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8" name="object 18"/>
          <p:cNvSpPr/>
          <p:nvPr/>
        </p:nvSpPr>
        <p:spPr>
          <a:xfrm>
            <a:off x="12222978" y="9309234"/>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23" name="object 23"/>
          <p:cNvSpPr txBox="1"/>
          <p:nvPr/>
        </p:nvSpPr>
        <p:spPr>
          <a:xfrm>
            <a:off x="18063712" y="6393845"/>
            <a:ext cx="1513338" cy="458470"/>
          </a:xfrm>
          <a:prstGeom prst="rect">
            <a:avLst/>
          </a:prstGeom>
        </p:spPr>
        <p:txBody>
          <a:bodyPr vert="horz" wrap="square" lIns="0" tIns="0" rIns="0" bIns="0" rtlCol="0">
            <a:spAutoFit/>
          </a:bodyPr>
          <a:lstStyle/>
          <a:p>
            <a:pPr marL="12700">
              <a:lnSpc>
                <a:spcPct val="100000"/>
              </a:lnSpc>
            </a:pPr>
            <a:r>
              <a:rPr sz="2950" spc="5" dirty="0">
                <a:solidFill>
                  <a:srgbClr val="FFFFFF"/>
                </a:solidFill>
                <a:latin typeface="Arial"/>
                <a:cs typeface="Arial"/>
              </a:rPr>
              <a:t>5</a:t>
            </a:r>
            <a:r>
              <a:rPr sz="2950" spc="204" dirty="0">
                <a:solidFill>
                  <a:srgbClr val="FFFFFF"/>
                </a:solidFill>
                <a:latin typeface="Arial"/>
                <a:cs typeface="Arial"/>
              </a:rPr>
              <a:t> </a:t>
            </a:r>
            <a:r>
              <a:rPr lang="de-AT" sz="2950" spc="340" dirty="0">
                <a:solidFill>
                  <a:srgbClr val="FFFFFF"/>
                </a:solidFill>
                <a:latin typeface="Arial"/>
                <a:cs typeface="Arial"/>
              </a:rPr>
              <a:t>T</a:t>
            </a:r>
            <a:r>
              <a:rPr sz="2950" spc="340" dirty="0">
                <a:solidFill>
                  <a:srgbClr val="FFFFFF"/>
                </a:solidFill>
                <a:latin typeface="Arial"/>
                <a:cs typeface="Arial"/>
              </a:rPr>
              <a:t>age</a:t>
            </a:r>
            <a:endParaRPr sz="2950" dirty="0">
              <a:latin typeface="Arial"/>
              <a:cs typeface="Arial"/>
            </a:endParaRPr>
          </a:p>
        </p:txBody>
      </p:sp>
      <p:sp>
        <p:nvSpPr>
          <p:cNvPr id="24" name="object 24"/>
          <p:cNvSpPr txBox="1"/>
          <p:nvPr/>
        </p:nvSpPr>
        <p:spPr>
          <a:xfrm>
            <a:off x="18063712" y="9242094"/>
            <a:ext cx="1513338" cy="458470"/>
          </a:xfrm>
          <a:prstGeom prst="rect">
            <a:avLst/>
          </a:prstGeom>
        </p:spPr>
        <p:txBody>
          <a:bodyPr vert="horz" wrap="square" lIns="0" tIns="0" rIns="0" bIns="0" rtlCol="0">
            <a:spAutoFit/>
          </a:bodyPr>
          <a:lstStyle/>
          <a:p>
            <a:pPr marL="12700">
              <a:lnSpc>
                <a:spcPct val="100000"/>
              </a:lnSpc>
            </a:pPr>
            <a:r>
              <a:rPr lang="de-DE" sz="2950" spc="5" dirty="0">
                <a:solidFill>
                  <a:srgbClr val="FFFFFF"/>
                </a:solidFill>
                <a:latin typeface="Arial"/>
                <a:cs typeface="Arial"/>
              </a:rPr>
              <a:t>4</a:t>
            </a:r>
            <a:r>
              <a:rPr lang="de-AT" sz="2950" spc="204" dirty="0">
                <a:solidFill>
                  <a:srgbClr val="FFFFFF"/>
                </a:solidFill>
                <a:latin typeface="Arial"/>
                <a:cs typeface="Arial"/>
              </a:rPr>
              <a:t> </a:t>
            </a:r>
            <a:r>
              <a:rPr lang="de-AT" sz="2950" spc="340" dirty="0">
                <a:solidFill>
                  <a:srgbClr val="FFFFFF"/>
                </a:solidFill>
                <a:latin typeface="Arial"/>
                <a:cs typeface="Arial"/>
              </a:rPr>
              <a:t>Tage</a:t>
            </a:r>
            <a:endParaRPr lang="de-AT" sz="2950" dirty="0">
              <a:latin typeface="Arial"/>
              <a:cs typeface="Arial"/>
            </a:endParaRPr>
          </a:p>
        </p:txBody>
      </p:sp>
      <p:grpSp>
        <p:nvGrpSpPr>
          <p:cNvPr id="34" name="Gruppieren 33"/>
          <p:cNvGrpSpPr/>
          <p:nvPr/>
        </p:nvGrpSpPr>
        <p:grpSpPr>
          <a:xfrm>
            <a:off x="3928812" y="5963787"/>
            <a:ext cx="8390255" cy="1560963"/>
            <a:chOff x="3928812" y="5963787"/>
            <a:chExt cx="8390255" cy="1560963"/>
          </a:xfrm>
          <a:solidFill>
            <a:schemeClr val="bg1"/>
          </a:solidFill>
        </p:grpSpPr>
        <p:grpSp>
          <p:nvGrpSpPr>
            <p:cNvPr id="35" name="Gruppieren 49"/>
            <p:cNvGrpSpPr/>
            <p:nvPr/>
          </p:nvGrpSpPr>
          <p:grpSpPr>
            <a:xfrm>
              <a:off x="3928812" y="5963787"/>
              <a:ext cx="8390255" cy="1340485"/>
              <a:chOff x="3928812" y="5963787"/>
              <a:chExt cx="8390255" cy="1340485"/>
            </a:xfrm>
            <a:grpFill/>
          </p:grpSpPr>
          <p:sp>
            <p:nvSpPr>
              <p:cNvPr id="38" name="object 7"/>
              <p:cNvSpPr/>
              <p:nvPr/>
            </p:nvSpPr>
            <p:spPr>
              <a:xfrm>
                <a:off x="3928812" y="5963787"/>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grpFill/>
            </p:spPr>
            <p:txBody>
              <a:bodyPr wrap="square" lIns="0" tIns="0" rIns="0" bIns="0" rtlCol="0"/>
              <a:lstStyle/>
              <a:p>
                <a:endParaRPr/>
              </a:p>
            </p:txBody>
          </p:sp>
          <p:sp>
            <p:nvSpPr>
              <p:cNvPr id="39" name="object 9"/>
              <p:cNvSpPr/>
              <p:nvPr/>
            </p:nvSpPr>
            <p:spPr>
              <a:xfrm>
                <a:off x="4685679" y="6205790"/>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sp>
            <p:nvSpPr>
              <p:cNvPr id="40" name="object 10"/>
              <p:cNvSpPr txBox="1"/>
              <p:nvPr/>
            </p:nvSpPr>
            <p:spPr>
              <a:xfrm>
                <a:off x="5043816" y="5994400"/>
                <a:ext cx="1844039" cy="1260475"/>
              </a:xfrm>
              <a:prstGeom prst="rect">
                <a:avLst/>
              </a:prstGeom>
              <a:grpFill/>
            </p:spPr>
            <p:txBody>
              <a:bodyPr vert="horz" wrap="square" lIns="0" tIns="0" rIns="0" bIns="0" rtlCol="0">
                <a:spAutoFit/>
              </a:bodyPr>
              <a:lstStyle/>
              <a:p>
                <a:pPr marL="12700" marR="5080" indent="-635">
                  <a:lnSpc>
                    <a:spcPct val="139200"/>
                  </a:lnSpc>
                </a:pPr>
                <a:r>
                  <a:rPr sz="2950" spc="225" dirty="0">
                    <a:solidFill>
                      <a:srgbClr val="0056A3"/>
                    </a:solidFill>
                    <a:latin typeface="Arial"/>
                    <a:cs typeface="Arial"/>
                  </a:rPr>
                  <a:t>Biologie  </a:t>
                </a:r>
                <a:r>
                  <a:rPr sz="2950" spc="-170" dirty="0">
                    <a:solidFill>
                      <a:srgbClr val="0056A3"/>
                    </a:solidFill>
                    <a:latin typeface="Arial"/>
                    <a:cs typeface="Arial"/>
                  </a:rPr>
                  <a:t>V</a:t>
                </a:r>
                <a:r>
                  <a:rPr sz="2950" spc="200" dirty="0">
                    <a:solidFill>
                      <a:srgbClr val="0056A3"/>
                    </a:solidFill>
                    <a:latin typeface="Arial"/>
                    <a:cs typeface="Arial"/>
                  </a:rPr>
                  <a:t>erfah</a:t>
                </a:r>
                <a:r>
                  <a:rPr sz="2950" spc="130" dirty="0">
                    <a:solidFill>
                      <a:srgbClr val="0056A3"/>
                    </a:solidFill>
                    <a:latin typeface="Arial"/>
                    <a:cs typeface="Arial"/>
                  </a:rPr>
                  <a:t>r</a:t>
                </a:r>
                <a:r>
                  <a:rPr sz="2950" spc="175" dirty="0">
                    <a:solidFill>
                      <a:srgbClr val="0056A3"/>
                    </a:solidFill>
                    <a:latin typeface="Arial"/>
                    <a:cs typeface="Arial"/>
                  </a:rPr>
                  <a:t>en</a:t>
                </a:r>
                <a:endParaRPr sz="2950" dirty="0">
                  <a:latin typeface="Arial"/>
                  <a:cs typeface="Arial"/>
                </a:endParaRPr>
              </a:p>
            </p:txBody>
          </p:sp>
          <p:sp>
            <p:nvSpPr>
              <p:cNvPr id="41" name="object 11"/>
              <p:cNvSpPr/>
              <p:nvPr/>
            </p:nvSpPr>
            <p:spPr>
              <a:xfrm>
                <a:off x="4685679" y="6831697"/>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sp>
            <p:nvSpPr>
              <p:cNvPr id="42" name="object 12"/>
              <p:cNvSpPr txBox="1"/>
              <p:nvPr/>
            </p:nvSpPr>
            <p:spPr>
              <a:xfrm>
                <a:off x="7969737" y="6080891"/>
                <a:ext cx="4013200" cy="458470"/>
              </a:xfrm>
              <a:prstGeom prst="rect">
                <a:avLst/>
              </a:prstGeom>
              <a:grpFill/>
            </p:spPr>
            <p:txBody>
              <a:bodyPr vert="horz" wrap="square" lIns="0" tIns="0" rIns="0" bIns="0" rtlCol="0">
                <a:spAutoFit/>
              </a:bodyPr>
              <a:lstStyle/>
              <a:p>
                <a:pPr marL="12700">
                  <a:lnSpc>
                    <a:spcPct val="100000"/>
                  </a:lnSpc>
                </a:pPr>
                <a:r>
                  <a:rPr sz="2950" spc="204" dirty="0">
                    <a:solidFill>
                      <a:srgbClr val="0056A3"/>
                    </a:solidFill>
                    <a:latin typeface="Arial"/>
                    <a:cs typeface="Arial"/>
                  </a:rPr>
                  <a:t>Praktisches</a:t>
                </a:r>
                <a:r>
                  <a:rPr sz="2950" spc="240" dirty="0">
                    <a:solidFill>
                      <a:srgbClr val="0056A3"/>
                    </a:solidFill>
                    <a:latin typeface="Arial"/>
                    <a:cs typeface="Arial"/>
                  </a:rPr>
                  <a:t> </a:t>
                </a:r>
                <a:r>
                  <a:rPr sz="2950" spc="210" dirty="0">
                    <a:solidFill>
                      <a:srgbClr val="0056A3"/>
                    </a:solidFill>
                    <a:latin typeface="Arial"/>
                    <a:cs typeface="Arial"/>
                  </a:rPr>
                  <a:t>Arbeiten</a:t>
                </a:r>
                <a:endParaRPr sz="2950" dirty="0">
                  <a:latin typeface="Arial"/>
                  <a:cs typeface="Arial"/>
                </a:endParaRPr>
              </a:p>
            </p:txBody>
          </p:sp>
          <p:sp>
            <p:nvSpPr>
              <p:cNvPr id="43" name="object 13"/>
              <p:cNvSpPr/>
              <p:nvPr/>
            </p:nvSpPr>
            <p:spPr>
              <a:xfrm>
                <a:off x="7611423" y="6205790"/>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grpSp>
        <p:sp>
          <p:nvSpPr>
            <p:cNvPr id="36" name="object 25"/>
            <p:cNvSpPr/>
            <p:nvPr/>
          </p:nvSpPr>
          <p:spPr>
            <a:xfrm>
              <a:off x="7877175" y="7178675"/>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grpFill/>
          </p:spPr>
          <p:txBody>
            <a:bodyPr wrap="square" lIns="0" tIns="0" rIns="0" bIns="0" rtlCol="0"/>
            <a:lstStyle/>
            <a:p>
              <a:endParaRPr/>
            </a:p>
          </p:txBody>
        </p:sp>
        <p:sp>
          <p:nvSpPr>
            <p:cNvPr id="37" name="object 26"/>
            <p:cNvSpPr/>
            <p:nvPr/>
          </p:nvSpPr>
          <p:spPr>
            <a:xfrm>
              <a:off x="7877175" y="7178675"/>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grpFill/>
            <a:ln w="15706">
              <a:solidFill>
                <a:srgbClr val="0056A3"/>
              </a:solidFill>
            </a:ln>
          </p:spPr>
          <p:txBody>
            <a:bodyPr wrap="square" lIns="0" tIns="0" rIns="0" bIns="0" rtlCol="0"/>
            <a:lstStyle/>
            <a:p>
              <a:endParaRPr/>
            </a:p>
          </p:txBody>
        </p:sp>
      </p:grpSp>
      <p:grpSp>
        <p:nvGrpSpPr>
          <p:cNvPr id="44" name="Gruppieren 43"/>
          <p:cNvGrpSpPr/>
          <p:nvPr/>
        </p:nvGrpSpPr>
        <p:grpSpPr>
          <a:xfrm>
            <a:off x="12222978" y="5963787"/>
            <a:ext cx="4847367" cy="1340485"/>
            <a:chOff x="12222978" y="5963787"/>
            <a:chExt cx="4847367" cy="1340485"/>
          </a:xfrm>
          <a:solidFill>
            <a:schemeClr val="bg1"/>
          </a:solidFill>
        </p:grpSpPr>
        <p:sp>
          <p:nvSpPr>
            <p:cNvPr id="45" name="object 27"/>
            <p:cNvSpPr/>
            <p:nvPr/>
          </p:nvSpPr>
          <p:spPr>
            <a:xfrm>
              <a:off x="12470405" y="5963787"/>
              <a:ext cx="4599940" cy="1340485"/>
            </a:xfrm>
            <a:custGeom>
              <a:avLst/>
              <a:gdLst/>
              <a:ahLst/>
              <a:cxnLst/>
              <a:rect l="l" t="t" r="r" b="b"/>
              <a:pathLst>
                <a:path w="4599940" h="1340484">
                  <a:moveTo>
                    <a:pt x="0" y="1340273"/>
                  </a:moveTo>
                  <a:lnTo>
                    <a:pt x="4599441" y="1340273"/>
                  </a:lnTo>
                  <a:lnTo>
                    <a:pt x="4599441" y="0"/>
                  </a:lnTo>
                  <a:lnTo>
                    <a:pt x="0" y="0"/>
                  </a:lnTo>
                  <a:lnTo>
                    <a:pt x="0" y="1340273"/>
                  </a:lnTo>
                  <a:close/>
                </a:path>
              </a:pathLst>
            </a:custGeom>
            <a:grpFill/>
          </p:spPr>
          <p:txBody>
            <a:bodyPr wrap="square" lIns="0" tIns="0" rIns="0" bIns="0" rtlCol="0"/>
            <a:lstStyle/>
            <a:p>
              <a:endParaRPr/>
            </a:p>
          </p:txBody>
        </p:sp>
        <p:sp>
          <p:nvSpPr>
            <p:cNvPr id="46" name="object 28"/>
            <p:cNvSpPr txBox="1"/>
            <p:nvPr/>
          </p:nvSpPr>
          <p:spPr>
            <a:xfrm>
              <a:off x="12902927" y="6167663"/>
              <a:ext cx="2852420" cy="911225"/>
            </a:xfrm>
            <a:prstGeom prst="rect">
              <a:avLst/>
            </a:prstGeom>
            <a:grpFill/>
          </p:spPr>
          <p:txBody>
            <a:bodyPr vert="horz" wrap="square" lIns="0" tIns="0" rIns="0" bIns="0" rtlCol="0">
              <a:spAutoFit/>
            </a:bodyPr>
            <a:lstStyle/>
            <a:p>
              <a:pPr marL="12700">
                <a:lnSpc>
                  <a:spcPct val="100000"/>
                </a:lnSpc>
              </a:pPr>
              <a:r>
                <a:rPr sz="2950" spc="195" dirty="0">
                  <a:solidFill>
                    <a:srgbClr val="0056A3"/>
                  </a:solidFill>
                  <a:latin typeface="Arial"/>
                  <a:cs typeface="Arial"/>
                </a:rPr>
                <a:t>Prüfung</a:t>
              </a:r>
              <a:r>
                <a:rPr sz="2950" spc="229" dirty="0">
                  <a:solidFill>
                    <a:srgbClr val="0056A3"/>
                  </a:solidFill>
                  <a:latin typeface="Arial"/>
                  <a:cs typeface="Arial"/>
                </a:rPr>
                <a:t> </a:t>
              </a:r>
              <a:r>
                <a:rPr sz="2950" spc="195" dirty="0">
                  <a:solidFill>
                    <a:srgbClr val="0056A3"/>
                  </a:solidFill>
                  <a:latin typeface="Arial"/>
                  <a:cs typeface="Arial"/>
                </a:rPr>
                <a:t>Praxis</a:t>
              </a:r>
              <a:endParaRPr sz="2950" dirty="0">
                <a:latin typeface="Arial"/>
                <a:cs typeface="Arial"/>
              </a:endParaRPr>
            </a:p>
            <a:p>
              <a:pPr marL="12700">
                <a:lnSpc>
                  <a:spcPct val="100000"/>
                </a:lnSpc>
                <a:spcBef>
                  <a:spcPts val="20"/>
                </a:spcBef>
              </a:pPr>
              <a:r>
                <a:rPr sz="2950" spc="105" dirty="0">
                  <a:solidFill>
                    <a:srgbClr val="0056A3"/>
                  </a:solidFill>
                  <a:latin typeface="Arial"/>
                  <a:cs typeface="Arial"/>
                </a:rPr>
                <a:t>0.5</a:t>
              </a:r>
              <a:r>
                <a:rPr sz="2950" spc="20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47" name="object 29"/>
            <p:cNvSpPr/>
            <p:nvPr/>
          </p:nvSpPr>
          <p:spPr>
            <a:xfrm>
              <a:off x="12222978" y="6461154"/>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grpFill/>
          </p:spPr>
          <p:txBody>
            <a:bodyPr wrap="square" lIns="0" tIns="0" rIns="0" bIns="0" rtlCol="0"/>
            <a:lstStyle/>
            <a:p>
              <a:endParaRPr/>
            </a:p>
          </p:txBody>
        </p:sp>
        <p:sp>
          <p:nvSpPr>
            <p:cNvPr id="48" name="object 30"/>
            <p:cNvSpPr/>
            <p:nvPr/>
          </p:nvSpPr>
          <p:spPr>
            <a:xfrm>
              <a:off x="12222978" y="6461154"/>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grpFill/>
            <a:ln w="15706">
              <a:solidFill>
                <a:srgbClr val="0056A3"/>
              </a:solidFill>
            </a:ln>
          </p:spPr>
          <p:txBody>
            <a:bodyPr wrap="square" lIns="0" tIns="0" rIns="0" bIns="0" rtlCol="0"/>
            <a:lstStyle/>
            <a:p>
              <a:endParaRPr/>
            </a:p>
          </p:txBody>
        </p:sp>
      </p:grpSp>
      <p:grpSp>
        <p:nvGrpSpPr>
          <p:cNvPr id="62" name="Gruppieren 61"/>
          <p:cNvGrpSpPr/>
          <p:nvPr/>
        </p:nvGrpSpPr>
        <p:grpSpPr>
          <a:xfrm>
            <a:off x="12470405" y="4539746"/>
            <a:ext cx="4744445" cy="1511411"/>
            <a:chOff x="12470405" y="4539746"/>
            <a:chExt cx="4744445" cy="1511411"/>
          </a:xfrm>
        </p:grpSpPr>
        <p:sp>
          <p:nvSpPr>
            <p:cNvPr id="49" name="object 39"/>
            <p:cNvSpPr/>
            <p:nvPr/>
          </p:nvSpPr>
          <p:spPr>
            <a:xfrm>
              <a:off x="12470405" y="4539746"/>
              <a:ext cx="4599940" cy="1340485"/>
            </a:xfrm>
            <a:custGeom>
              <a:avLst/>
              <a:gdLst/>
              <a:ahLst/>
              <a:cxnLst/>
              <a:rect l="l" t="t" r="r" b="b"/>
              <a:pathLst>
                <a:path w="4599940" h="1340485">
                  <a:moveTo>
                    <a:pt x="0" y="1340273"/>
                  </a:moveTo>
                  <a:lnTo>
                    <a:pt x="4599441" y="1340273"/>
                  </a:lnTo>
                  <a:lnTo>
                    <a:pt x="4599441" y="0"/>
                  </a:lnTo>
                  <a:lnTo>
                    <a:pt x="0" y="0"/>
                  </a:lnTo>
                  <a:lnTo>
                    <a:pt x="0" y="1340273"/>
                  </a:lnTo>
                  <a:close/>
                </a:path>
              </a:pathLst>
            </a:custGeom>
            <a:solidFill>
              <a:srgbClr val="FFFFFF"/>
            </a:solidFill>
          </p:spPr>
          <p:txBody>
            <a:bodyPr wrap="square" lIns="0" tIns="0" rIns="0" bIns="0" rtlCol="0"/>
            <a:lstStyle/>
            <a:p>
              <a:endParaRPr/>
            </a:p>
          </p:txBody>
        </p:sp>
        <p:sp>
          <p:nvSpPr>
            <p:cNvPr id="50" name="object 40"/>
            <p:cNvSpPr txBox="1"/>
            <p:nvPr/>
          </p:nvSpPr>
          <p:spPr>
            <a:xfrm>
              <a:off x="12490451" y="4809095"/>
              <a:ext cx="4724399" cy="893706"/>
            </a:xfrm>
            <a:prstGeom prst="rect">
              <a:avLst/>
            </a:prstGeom>
          </p:spPr>
          <p:txBody>
            <a:bodyPr vert="horz" wrap="square" lIns="0" tIns="0" rIns="0" bIns="0" rtlCol="0">
              <a:spAutoFit/>
            </a:bodyPr>
            <a:lstStyle/>
            <a:p>
              <a:pPr marL="12700" marR="5080">
                <a:lnSpc>
                  <a:spcPct val="100600"/>
                </a:lnSpc>
              </a:pPr>
              <a:r>
                <a:rPr lang="de-CH" sz="2900" b="1" spc="190" dirty="0">
                  <a:solidFill>
                    <a:srgbClr val="0056A3"/>
                  </a:solidFill>
                  <a:latin typeface="Arial"/>
                  <a:cs typeface="Arial"/>
                </a:rPr>
                <a:t>= Nachweis </a:t>
              </a:r>
              <a:r>
                <a:rPr sz="2900" b="1" spc="190" dirty="0" err="1">
                  <a:solidFill>
                    <a:srgbClr val="0056A3"/>
                  </a:solidFill>
                  <a:latin typeface="Arial"/>
                  <a:cs typeface="Arial"/>
                </a:rPr>
                <a:t>Anleitung</a:t>
              </a:r>
              <a:r>
                <a:rPr sz="2900" b="1" spc="190" dirty="0">
                  <a:solidFill>
                    <a:srgbClr val="0056A3"/>
                  </a:solidFill>
                  <a:latin typeface="Arial"/>
                  <a:cs typeface="Arial"/>
                </a:rPr>
                <a:t>:</a:t>
              </a:r>
              <a:r>
                <a:rPr sz="2900" spc="190" dirty="0">
                  <a:solidFill>
                    <a:srgbClr val="0056A3"/>
                  </a:solidFill>
                  <a:latin typeface="Arial"/>
                  <a:cs typeface="Arial"/>
                </a:rPr>
                <a:t> </a:t>
              </a:r>
              <a:r>
                <a:rPr sz="2800" spc="225" dirty="0" err="1">
                  <a:solidFill>
                    <a:srgbClr val="0056A3"/>
                  </a:solidFill>
                  <a:latin typeface="Arial"/>
                  <a:cs typeface="Arial"/>
                </a:rPr>
                <a:t>selbst</a:t>
              </a:r>
              <a:r>
                <a:rPr sz="2800" spc="210" dirty="0" err="1">
                  <a:solidFill>
                    <a:srgbClr val="0056A3"/>
                  </a:solidFill>
                  <a:latin typeface="Arial"/>
                  <a:cs typeface="Arial"/>
                </a:rPr>
                <a:t>ständiges</a:t>
              </a:r>
              <a:r>
                <a:rPr sz="2800" spc="240" dirty="0">
                  <a:solidFill>
                    <a:srgbClr val="0056A3"/>
                  </a:solidFill>
                  <a:latin typeface="Arial"/>
                  <a:cs typeface="Arial"/>
                </a:rPr>
                <a:t> </a:t>
              </a:r>
              <a:r>
                <a:rPr sz="2800" spc="210" dirty="0">
                  <a:solidFill>
                    <a:srgbClr val="0056A3"/>
                  </a:solidFill>
                  <a:latin typeface="Arial"/>
                  <a:cs typeface="Arial"/>
                </a:rPr>
                <a:t>Arbeiten</a:t>
              </a:r>
              <a:endParaRPr sz="2950" dirty="0">
                <a:latin typeface="Arial"/>
                <a:cs typeface="Arial"/>
              </a:endParaRPr>
            </a:p>
          </p:txBody>
        </p:sp>
        <p:sp>
          <p:nvSpPr>
            <p:cNvPr id="53" name="object 43"/>
            <p:cNvSpPr/>
            <p:nvPr/>
          </p:nvSpPr>
          <p:spPr>
            <a:xfrm>
              <a:off x="14597357" y="5705082"/>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54" name="object 44"/>
            <p:cNvSpPr/>
            <p:nvPr/>
          </p:nvSpPr>
          <p:spPr>
            <a:xfrm>
              <a:off x="14597357" y="5705082"/>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grpSp>
      <p:grpSp>
        <p:nvGrpSpPr>
          <p:cNvPr id="63" name="Gruppieren 62"/>
          <p:cNvGrpSpPr/>
          <p:nvPr/>
        </p:nvGrpSpPr>
        <p:grpSpPr>
          <a:xfrm>
            <a:off x="3927976" y="4539746"/>
            <a:ext cx="8641077" cy="1340485"/>
            <a:chOff x="3927976" y="4539746"/>
            <a:chExt cx="8641077" cy="1340485"/>
          </a:xfrm>
        </p:grpSpPr>
        <p:sp>
          <p:nvSpPr>
            <p:cNvPr id="56" name="object 11"/>
            <p:cNvSpPr/>
            <p:nvPr/>
          </p:nvSpPr>
          <p:spPr>
            <a:xfrm>
              <a:off x="3927976" y="4539746"/>
              <a:ext cx="8390255" cy="1340485"/>
            </a:xfrm>
            <a:custGeom>
              <a:avLst/>
              <a:gdLst/>
              <a:ahLst/>
              <a:cxnLst/>
              <a:rect l="l" t="t" r="r" b="b"/>
              <a:pathLst>
                <a:path w="8390255" h="1340485">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lstStyle/>
            <a:p>
              <a:endParaRPr/>
            </a:p>
          </p:txBody>
        </p:sp>
        <p:sp>
          <p:nvSpPr>
            <p:cNvPr id="57" name="object 19"/>
            <p:cNvSpPr txBox="1"/>
            <p:nvPr/>
          </p:nvSpPr>
          <p:spPr>
            <a:xfrm>
              <a:off x="4657306" y="4740926"/>
              <a:ext cx="7324725" cy="917046"/>
            </a:xfrm>
            <a:prstGeom prst="rect">
              <a:avLst/>
            </a:prstGeom>
          </p:spPr>
          <p:txBody>
            <a:bodyPr vert="horz" wrap="square" lIns="0" tIns="0" rIns="0" bIns="0" rtlCol="0">
              <a:spAutoFit/>
            </a:bodyPr>
            <a:lstStyle/>
            <a:p>
              <a:pPr marL="12700" marR="1454785">
                <a:lnSpc>
                  <a:spcPct val="100600"/>
                </a:lnSpc>
              </a:pPr>
              <a:r>
                <a:rPr sz="2950" spc="215" dirty="0">
                  <a:solidFill>
                    <a:srgbClr val="0056A3"/>
                  </a:solidFill>
                  <a:latin typeface="Arial"/>
                  <a:cs typeface="Arial"/>
                </a:rPr>
                <a:t>Ausbildung </a:t>
              </a:r>
              <a:r>
                <a:rPr sz="2950" spc="160" dirty="0">
                  <a:solidFill>
                    <a:srgbClr val="0056A3"/>
                  </a:solidFill>
                  <a:latin typeface="Arial"/>
                  <a:cs typeface="Arial"/>
                </a:rPr>
                <a:t>im </a:t>
              </a:r>
              <a:r>
                <a:rPr sz="2950" spc="210" dirty="0">
                  <a:solidFill>
                    <a:srgbClr val="0056A3"/>
                  </a:solidFill>
                  <a:latin typeface="Arial"/>
                  <a:cs typeface="Arial"/>
                </a:rPr>
                <a:t>Betrieb </a:t>
              </a:r>
              <a:r>
                <a:rPr sz="2950" spc="210" dirty="0" err="1">
                  <a:solidFill>
                    <a:srgbClr val="0056A3"/>
                  </a:solidFill>
                  <a:latin typeface="Arial"/>
                  <a:cs typeface="Arial"/>
                </a:rPr>
                <a:t>gemäss</a:t>
              </a:r>
              <a:r>
                <a:rPr sz="2950" spc="210" dirty="0">
                  <a:solidFill>
                    <a:srgbClr val="0056A3"/>
                  </a:solidFill>
                  <a:latin typeface="Arial"/>
                  <a:cs typeface="Arial"/>
                </a:rPr>
                <a:t>  </a:t>
              </a:r>
              <a:r>
                <a:rPr lang="de-AT" sz="2950" spc="290" dirty="0">
                  <a:solidFill>
                    <a:srgbClr val="0056A3"/>
                  </a:solidFill>
                  <a:latin typeface="Arial"/>
                  <a:cs typeface="Arial"/>
                </a:rPr>
                <a:t>L</a:t>
              </a:r>
              <a:r>
                <a:rPr sz="2950" spc="290" dirty="0" err="1">
                  <a:solidFill>
                    <a:srgbClr val="0056A3"/>
                  </a:solidFill>
                  <a:latin typeface="Arial"/>
                  <a:cs typeface="Arial"/>
                </a:rPr>
                <a:t>ernzielen</a:t>
              </a:r>
              <a:endParaRPr sz="2950" dirty="0">
                <a:latin typeface="Arial"/>
                <a:cs typeface="Arial"/>
              </a:endParaRPr>
            </a:p>
          </p:txBody>
        </p:sp>
        <p:sp>
          <p:nvSpPr>
            <p:cNvPr id="58" name="object 41"/>
            <p:cNvSpPr/>
            <p:nvPr/>
          </p:nvSpPr>
          <p:spPr>
            <a:xfrm>
              <a:off x="12222978" y="5037113"/>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59" name="object 42"/>
            <p:cNvSpPr/>
            <p:nvPr/>
          </p:nvSpPr>
          <p:spPr>
            <a:xfrm>
              <a:off x="12222978" y="5037113"/>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grpSp>
      <p:grpSp>
        <p:nvGrpSpPr>
          <p:cNvPr id="68" name="Gruppieren 67"/>
          <p:cNvGrpSpPr/>
          <p:nvPr/>
        </p:nvGrpSpPr>
        <p:grpSpPr>
          <a:xfrm>
            <a:off x="12185650" y="7898857"/>
            <a:ext cx="2642286" cy="1080698"/>
            <a:chOff x="12185650" y="7898857"/>
            <a:chExt cx="2642286" cy="1080698"/>
          </a:xfrm>
        </p:grpSpPr>
        <p:sp>
          <p:nvSpPr>
            <p:cNvPr id="69" name="object 25"/>
            <p:cNvSpPr/>
            <p:nvPr/>
          </p:nvSpPr>
          <p:spPr>
            <a:xfrm>
              <a:off x="14478655" y="863348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70" name="object 26"/>
            <p:cNvSpPr/>
            <p:nvPr/>
          </p:nvSpPr>
          <p:spPr>
            <a:xfrm>
              <a:off x="14478655" y="863348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71" name="object 25"/>
            <p:cNvSpPr/>
            <p:nvPr/>
          </p:nvSpPr>
          <p:spPr>
            <a:xfrm>
              <a:off x="14481861" y="790638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72" name="object 26"/>
            <p:cNvSpPr/>
            <p:nvPr/>
          </p:nvSpPr>
          <p:spPr>
            <a:xfrm>
              <a:off x="14481861" y="790638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73" name="object 25"/>
            <p:cNvSpPr/>
            <p:nvPr/>
          </p:nvSpPr>
          <p:spPr>
            <a:xfrm>
              <a:off x="13744575" y="7898857"/>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74" name="object 26"/>
            <p:cNvSpPr/>
            <p:nvPr/>
          </p:nvSpPr>
          <p:spPr>
            <a:xfrm>
              <a:off x="13744575" y="7898857"/>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75" name="object 25"/>
            <p:cNvSpPr/>
            <p:nvPr/>
          </p:nvSpPr>
          <p:spPr>
            <a:xfrm>
              <a:off x="12982575" y="7898857"/>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76" name="object 26"/>
            <p:cNvSpPr/>
            <p:nvPr/>
          </p:nvSpPr>
          <p:spPr>
            <a:xfrm>
              <a:off x="12982575" y="7898857"/>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77" name="object 25"/>
            <p:cNvSpPr/>
            <p:nvPr/>
          </p:nvSpPr>
          <p:spPr>
            <a:xfrm>
              <a:off x="12185650" y="789940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78" name="object 26"/>
            <p:cNvSpPr/>
            <p:nvPr/>
          </p:nvSpPr>
          <p:spPr>
            <a:xfrm>
              <a:off x="12185650" y="789940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grpSp>
      <p:sp>
        <p:nvSpPr>
          <p:cNvPr id="51"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down)">
                                      <p:cBhvr>
                                        <p:cTn id="7" dur="5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wipe(right)">
                                      <p:cBhvr>
                                        <p:cTn id="12"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96536" y="811764"/>
            <a:ext cx="10206391" cy="458470"/>
          </a:xfrm>
          <a:prstGeom prst="rect">
            <a:avLst/>
          </a:prstGeom>
        </p:spPr>
        <p:txBody>
          <a:bodyPr vert="horz" wrap="square" lIns="0" tIns="0" rIns="0" bIns="0" rtlCol="0">
            <a:spAutoFit/>
          </a:bodyPr>
          <a:lstStyle/>
          <a:p>
            <a:pPr marL="12700">
              <a:lnSpc>
                <a:spcPct val="100000"/>
              </a:lnSpc>
              <a:tabLst>
                <a:tab pos="5036185" algn="l"/>
              </a:tabLst>
            </a:pPr>
            <a:r>
              <a:rPr lang="de-AT" sz="2950" spc="700" dirty="0">
                <a:solidFill>
                  <a:srgbClr val="FFFFFF"/>
                </a:solidFill>
                <a:latin typeface="Arial"/>
                <a:cs typeface="Arial"/>
              </a:rPr>
              <a:t>KON</a:t>
            </a:r>
            <a:r>
              <a:rPr lang="de-AT" sz="2950" spc="130" dirty="0">
                <a:solidFill>
                  <a:srgbClr val="FFFFFF"/>
                </a:solidFill>
                <a:latin typeface="Arial"/>
                <a:cs typeface="Arial"/>
              </a:rPr>
              <a:t>ZEP</a:t>
            </a:r>
            <a:r>
              <a:rPr lang="de-AT" sz="2950" spc="940" dirty="0">
                <a:solidFill>
                  <a:srgbClr val="FFFFFF"/>
                </a:solidFill>
                <a:latin typeface="Arial"/>
                <a:cs typeface="Arial"/>
              </a:rPr>
              <a:t>T</a:t>
            </a:r>
            <a:r>
              <a:rPr lang="de-AT" sz="2950" spc="300" dirty="0">
                <a:solidFill>
                  <a:srgbClr val="FFFFFF"/>
                </a:solidFill>
                <a:latin typeface="Arial"/>
                <a:cs typeface="Arial"/>
              </a:rPr>
              <a:t> </a:t>
            </a:r>
            <a:r>
              <a:rPr lang="de-AT" sz="2950" spc="585" dirty="0">
                <a:solidFill>
                  <a:srgbClr val="FFFFFF"/>
                </a:solidFill>
                <a:latin typeface="Arial"/>
                <a:cs typeface="Arial"/>
              </a:rPr>
              <a:t>BILDUNG</a:t>
            </a:r>
            <a:r>
              <a:rPr lang="de-AT" sz="2950" spc="300" dirty="0">
                <a:solidFill>
                  <a:srgbClr val="FFFFFF"/>
                </a:solidFill>
                <a:latin typeface="Arial"/>
                <a:cs typeface="Arial"/>
              </a:rPr>
              <a:t> </a:t>
            </a:r>
            <a:r>
              <a:rPr lang="de-AT" sz="2950" spc="150" dirty="0">
                <a:solidFill>
                  <a:srgbClr val="FFFFFF"/>
                </a:solidFill>
                <a:latin typeface="Arial"/>
                <a:cs typeface="Arial"/>
              </a:rPr>
              <a:t>201</a:t>
            </a:r>
            <a:r>
              <a:rPr lang="de-AT" sz="2950" spc="5" dirty="0">
                <a:solidFill>
                  <a:srgbClr val="FFFFFF"/>
                </a:solidFill>
                <a:latin typeface="Arial"/>
                <a:cs typeface="Arial"/>
              </a:rPr>
              <a:t>7 </a:t>
            </a:r>
            <a:r>
              <a:rPr lang="de-AT" sz="2950" spc="55" dirty="0">
                <a:solidFill>
                  <a:srgbClr val="FFFFFF"/>
                </a:solidFill>
                <a:latin typeface="Arial"/>
                <a:cs typeface="Arial"/>
              </a:rPr>
              <a:t>VSS</a:t>
            </a:r>
            <a:endParaRPr lang="de-AT" sz="2950" dirty="0">
              <a:latin typeface="Arial"/>
              <a:cs typeface="Arial"/>
            </a:endParaRPr>
          </a:p>
        </p:txBody>
      </p:sp>
      <p:sp>
        <p:nvSpPr>
          <p:cNvPr id="3" name="object 3"/>
          <p:cNvSpPr/>
          <p:nvPr/>
        </p:nvSpPr>
        <p:spPr>
          <a:xfrm>
            <a:off x="3928812" y="8811867"/>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chemeClr val="bg1"/>
          </a:solidFill>
        </p:spPr>
        <p:txBody>
          <a:bodyPr wrap="square" lIns="0" tIns="0" rIns="0" bIns="0" rtlCol="0"/>
          <a:lstStyle/>
          <a:p>
            <a:endParaRPr/>
          </a:p>
        </p:txBody>
      </p:sp>
      <p:sp>
        <p:nvSpPr>
          <p:cNvPr id="5" name="object 5"/>
          <p:cNvSpPr txBox="1"/>
          <p:nvPr/>
        </p:nvSpPr>
        <p:spPr>
          <a:xfrm>
            <a:off x="3928812" y="7387827"/>
            <a:ext cx="8390255" cy="1340485"/>
          </a:xfrm>
          <a:prstGeom prst="rect">
            <a:avLst/>
          </a:prstGeom>
          <a:solidFill>
            <a:srgbClr val="FFFFFF"/>
          </a:solidFill>
        </p:spPr>
        <p:txBody>
          <a:bodyPr vert="horz" wrap="square" lIns="0" tIns="6350" rIns="0" bIns="0" rtlCol="0">
            <a:spAutoFit/>
          </a:bodyPr>
          <a:lstStyle/>
          <a:p>
            <a:pPr>
              <a:lnSpc>
                <a:spcPct val="100000"/>
              </a:lnSpc>
              <a:spcBef>
                <a:spcPts val="50"/>
              </a:spcBef>
            </a:pPr>
            <a:endParaRPr sz="2900">
              <a:latin typeface="Times New Roman"/>
              <a:cs typeface="Times New Roman"/>
            </a:endParaRPr>
          </a:p>
          <a:p>
            <a:pPr marL="741680">
              <a:lnSpc>
                <a:spcPct val="100000"/>
              </a:lnSpc>
            </a:pPr>
            <a:r>
              <a:rPr sz="2950" spc="220" dirty="0">
                <a:solidFill>
                  <a:srgbClr val="0056A3"/>
                </a:solidFill>
                <a:latin typeface="Arial"/>
                <a:cs typeface="Arial"/>
              </a:rPr>
              <a:t>Selbststudium </a:t>
            </a:r>
            <a:r>
              <a:rPr sz="2950" spc="165" dirty="0">
                <a:solidFill>
                  <a:srgbClr val="0056A3"/>
                </a:solidFill>
                <a:latin typeface="Arial"/>
                <a:cs typeface="Arial"/>
              </a:rPr>
              <a:t>Bayer </a:t>
            </a:r>
            <a:r>
              <a:rPr sz="2950" spc="195" dirty="0">
                <a:solidFill>
                  <a:srgbClr val="0056A3"/>
                </a:solidFill>
                <a:latin typeface="Arial"/>
                <a:cs typeface="Arial"/>
              </a:rPr>
              <a:t>e-learning</a:t>
            </a:r>
            <a:r>
              <a:rPr sz="2950" spc="515" dirty="0">
                <a:solidFill>
                  <a:srgbClr val="0056A3"/>
                </a:solidFill>
                <a:latin typeface="Arial"/>
                <a:cs typeface="Arial"/>
              </a:rPr>
              <a:t> </a:t>
            </a:r>
            <a:r>
              <a:rPr sz="2950" spc="260" dirty="0">
                <a:solidFill>
                  <a:srgbClr val="0056A3"/>
                </a:solidFill>
                <a:latin typeface="Arial"/>
                <a:cs typeface="Arial"/>
              </a:rPr>
              <a:t>App</a:t>
            </a:r>
            <a:endParaRPr sz="2950">
              <a:latin typeface="Arial"/>
              <a:cs typeface="Arial"/>
            </a:endParaRPr>
          </a:p>
        </p:txBody>
      </p:sp>
      <p:sp>
        <p:nvSpPr>
          <p:cNvPr id="14" name="object 14"/>
          <p:cNvSpPr txBox="1"/>
          <p:nvPr/>
        </p:nvSpPr>
        <p:spPr>
          <a:xfrm>
            <a:off x="4658142" y="9235916"/>
            <a:ext cx="6384508" cy="453970"/>
          </a:xfrm>
          <a:prstGeom prst="rect">
            <a:avLst/>
          </a:prstGeom>
        </p:spPr>
        <p:txBody>
          <a:bodyPr vert="horz" wrap="square" lIns="0" tIns="0" rIns="0" bIns="0" rtlCol="0">
            <a:spAutoFit/>
          </a:bodyPr>
          <a:lstStyle/>
          <a:p>
            <a:pPr marL="12700">
              <a:lnSpc>
                <a:spcPct val="100000"/>
              </a:lnSpc>
              <a:tabLst>
                <a:tab pos="4241800" algn="l"/>
              </a:tabLst>
            </a:pPr>
            <a:r>
              <a:rPr sz="2950" spc="235" dirty="0">
                <a:solidFill>
                  <a:srgbClr val="0056A3"/>
                </a:solidFill>
                <a:latin typeface="Arial"/>
                <a:cs typeface="Arial"/>
              </a:rPr>
              <a:t>Modul</a:t>
            </a:r>
            <a:r>
              <a:rPr sz="2950" spc="300" dirty="0">
                <a:solidFill>
                  <a:srgbClr val="0056A3"/>
                </a:solidFill>
                <a:latin typeface="Arial"/>
                <a:cs typeface="Arial"/>
              </a:rPr>
              <a:t> </a:t>
            </a:r>
            <a:r>
              <a:rPr lang="de-AT" sz="2950" spc="250" dirty="0">
                <a:solidFill>
                  <a:srgbClr val="0056A3"/>
                </a:solidFill>
                <a:latin typeface="Arial"/>
                <a:cs typeface="Arial"/>
              </a:rPr>
              <a:t>G</a:t>
            </a:r>
            <a:r>
              <a:rPr sz="2950" spc="250" dirty="0">
                <a:solidFill>
                  <a:srgbClr val="0056A3"/>
                </a:solidFill>
                <a:latin typeface="Arial"/>
                <a:cs typeface="Arial"/>
              </a:rPr>
              <a:t>esetze	</a:t>
            </a:r>
            <a:r>
              <a:rPr lang="de-DE" sz="2950" spc="105" dirty="0">
                <a:solidFill>
                  <a:srgbClr val="0056A3"/>
                </a:solidFill>
                <a:latin typeface="Arial"/>
                <a:cs typeface="Arial"/>
              </a:rPr>
              <a:t>3</a:t>
            </a:r>
            <a:r>
              <a:rPr sz="2950" spc="105" dirty="0">
                <a:solidFill>
                  <a:srgbClr val="0056A3"/>
                </a:solidFill>
                <a:latin typeface="Arial"/>
                <a:cs typeface="Arial"/>
              </a:rPr>
              <a:t>.5</a:t>
            </a:r>
            <a:r>
              <a:rPr sz="2950" spc="20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15" name="object 15"/>
          <p:cNvSpPr/>
          <p:nvPr/>
        </p:nvSpPr>
        <p:spPr>
          <a:xfrm>
            <a:off x="12470405" y="8811867"/>
            <a:ext cx="4599940" cy="1340485"/>
          </a:xfrm>
          <a:custGeom>
            <a:avLst/>
            <a:gdLst/>
            <a:ahLst/>
            <a:cxnLst/>
            <a:rect l="l" t="t" r="r" b="b"/>
            <a:pathLst>
              <a:path w="4599940" h="1340484">
                <a:moveTo>
                  <a:pt x="0" y="1340273"/>
                </a:moveTo>
                <a:lnTo>
                  <a:pt x="4599441" y="1340273"/>
                </a:lnTo>
                <a:lnTo>
                  <a:pt x="4599441" y="0"/>
                </a:lnTo>
                <a:lnTo>
                  <a:pt x="0" y="0"/>
                </a:lnTo>
                <a:lnTo>
                  <a:pt x="0" y="1340273"/>
                </a:lnTo>
                <a:close/>
              </a:path>
            </a:pathLst>
          </a:custGeom>
          <a:solidFill>
            <a:schemeClr val="bg1"/>
          </a:solidFill>
        </p:spPr>
        <p:txBody>
          <a:bodyPr wrap="square" lIns="0" tIns="0" rIns="0" bIns="0" rtlCol="0"/>
          <a:lstStyle/>
          <a:p>
            <a:endParaRPr/>
          </a:p>
        </p:txBody>
      </p:sp>
      <p:sp>
        <p:nvSpPr>
          <p:cNvPr id="16" name="object 16"/>
          <p:cNvSpPr txBox="1"/>
          <p:nvPr/>
        </p:nvSpPr>
        <p:spPr>
          <a:xfrm>
            <a:off x="12902926" y="9241926"/>
            <a:ext cx="3632835" cy="453970"/>
          </a:xfrm>
          <a:prstGeom prst="rect">
            <a:avLst/>
          </a:prstGeom>
        </p:spPr>
        <p:txBody>
          <a:bodyPr vert="horz" wrap="square" lIns="0" tIns="0" rIns="0" bIns="0" rtlCol="0">
            <a:spAutoFit/>
          </a:bodyPr>
          <a:lstStyle/>
          <a:p>
            <a:pPr marL="12700">
              <a:lnSpc>
                <a:spcPct val="100000"/>
              </a:lnSpc>
            </a:pPr>
            <a:r>
              <a:rPr sz="2950" spc="195" dirty="0">
                <a:solidFill>
                  <a:srgbClr val="0056A3"/>
                </a:solidFill>
                <a:latin typeface="Arial"/>
                <a:cs typeface="Arial"/>
              </a:rPr>
              <a:t>Prüfung </a:t>
            </a:r>
            <a:r>
              <a:rPr sz="2950" spc="105" dirty="0">
                <a:solidFill>
                  <a:srgbClr val="0056A3"/>
                </a:solidFill>
                <a:latin typeface="Arial"/>
                <a:cs typeface="Arial"/>
              </a:rPr>
              <a:t>0.5</a:t>
            </a:r>
            <a:r>
              <a:rPr sz="2950" spc="31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17" name="object 17"/>
          <p:cNvSpPr/>
          <p:nvPr/>
        </p:nvSpPr>
        <p:spPr>
          <a:xfrm>
            <a:off x="12222978" y="9309234"/>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8" name="object 18"/>
          <p:cNvSpPr/>
          <p:nvPr/>
        </p:nvSpPr>
        <p:spPr>
          <a:xfrm>
            <a:off x="12222978" y="9309234"/>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23" name="object 23"/>
          <p:cNvSpPr txBox="1"/>
          <p:nvPr/>
        </p:nvSpPr>
        <p:spPr>
          <a:xfrm>
            <a:off x="18063712" y="6393845"/>
            <a:ext cx="1513338" cy="458470"/>
          </a:xfrm>
          <a:prstGeom prst="rect">
            <a:avLst/>
          </a:prstGeom>
        </p:spPr>
        <p:txBody>
          <a:bodyPr vert="horz" wrap="square" lIns="0" tIns="0" rIns="0" bIns="0" rtlCol="0">
            <a:spAutoFit/>
          </a:bodyPr>
          <a:lstStyle/>
          <a:p>
            <a:pPr marL="12700">
              <a:lnSpc>
                <a:spcPct val="100000"/>
              </a:lnSpc>
            </a:pPr>
            <a:r>
              <a:rPr sz="2950" spc="5" dirty="0">
                <a:solidFill>
                  <a:srgbClr val="FFFFFF"/>
                </a:solidFill>
                <a:latin typeface="Arial"/>
                <a:cs typeface="Arial"/>
              </a:rPr>
              <a:t>5</a:t>
            </a:r>
            <a:r>
              <a:rPr sz="2950" spc="204" dirty="0">
                <a:solidFill>
                  <a:srgbClr val="FFFFFF"/>
                </a:solidFill>
                <a:latin typeface="Arial"/>
                <a:cs typeface="Arial"/>
              </a:rPr>
              <a:t> </a:t>
            </a:r>
            <a:r>
              <a:rPr lang="de-AT" sz="2950" spc="340" dirty="0">
                <a:solidFill>
                  <a:srgbClr val="FFFFFF"/>
                </a:solidFill>
                <a:latin typeface="Arial"/>
                <a:cs typeface="Arial"/>
              </a:rPr>
              <a:t>T</a:t>
            </a:r>
            <a:r>
              <a:rPr sz="2950" spc="340" dirty="0">
                <a:solidFill>
                  <a:srgbClr val="FFFFFF"/>
                </a:solidFill>
                <a:latin typeface="Arial"/>
                <a:cs typeface="Arial"/>
              </a:rPr>
              <a:t>age</a:t>
            </a:r>
            <a:endParaRPr sz="2950" dirty="0">
              <a:latin typeface="Arial"/>
              <a:cs typeface="Arial"/>
            </a:endParaRPr>
          </a:p>
        </p:txBody>
      </p:sp>
      <p:sp>
        <p:nvSpPr>
          <p:cNvPr id="24" name="object 24"/>
          <p:cNvSpPr txBox="1"/>
          <p:nvPr/>
        </p:nvSpPr>
        <p:spPr>
          <a:xfrm>
            <a:off x="18063712" y="9242094"/>
            <a:ext cx="1513338" cy="458470"/>
          </a:xfrm>
          <a:prstGeom prst="rect">
            <a:avLst/>
          </a:prstGeom>
        </p:spPr>
        <p:txBody>
          <a:bodyPr vert="horz" wrap="square" lIns="0" tIns="0" rIns="0" bIns="0" rtlCol="0">
            <a:spAutoFit/>
          </a:bodyPr>
          <a:lstStyle/>
          <a:p>
            <a:pPr marL="12700">
              <a:lnSpc>
                <a:spcPct val="100000"/>
              </a:lnSpc>
            </a:pPr>
            <a:r>
              <a:rPr lang="de-DE" sz="2950" spc="5" dirty="0">
                <a:solidFill>
                  <a:srgbClr val="FFFFFF"/>
                </a:solidFill>
                <a:latin typeface="Arial"/>
                <a:cs typeface="Arial"/>
              </a:rPr>
              <a:t>4</a:t>
            </a:r>
            <a:r>
              <a:rPr lang="de-AT" sz="2950" spc="204" dirty="0">
                <a:solidFill>
                  <a:srgbClr val="FFFFFF"/>
                </a:solidFill>
                <a:latin typeface="Arial"/>
                <a:cs typeface="Arial"/>
              </a:rPr>
              <a:t> </a:t>
            </a:r>
            <a:r>
              <a:rPr lang="de-AT" sz="2950" spc="340" dirty="0">
                <a:solidFill>
                  <a:srgbClr val="FFFFFF"/>
                </a:solidFill>
                <a:latin typeface="Arial"/>
                <a:cs typeface="Arial"/>
              </a:rPr>
              <a:t>Tage</a:t>
            </a:r>
            <a:endParaRPr lang="de-AT" sz="2950" dirty="0">
              <a:latin typeface="Arial"/>
              <a:cs typeface="Arial"/>
            </a:endParaRPr>
          </a:p>
        </p:txBody>
      </p:sp>
      <p:grpSp>
        <p:nvGrpSpPr>
          <p:cNvPr id="4" name="Gruppieren 33"/>
          <p:cNvGrpSpPr/>
          <p:nvPr/>
        </p:nvGrpSpPr>
        <p:grpSpPr>
          <a:xfrm>
            <a:off x="3928812" y="5963787"/>
            <a:ext cx="8390255" cy="1560963"/>
            <a:chOff x="3928812" y="5963787"/>
            <a:chExt cx="8390255" cy="1560963"/>
          </a:xfrm>
          <a:solidFill>
            <a:schemeClr val="bg1"/>
          </a:solidFill>
        </p:grpSpPr>
        <p:grpSp>
          <p:nvGrpSpPr>
            <p:cNvPr id="6" name="Gruppieren 49"/>
            <p:cNvGrpSpPr/>
            <p:nvPr/>
          </p:nvGrpSpPr>
          <p:grpSpPr>
            <a:xfrm>
              <a:off x="3928812" y="5963787"/>
              <a:ext cx="8390255" cy="1340485"/>
              <a:chOff x="3928812" y="5963787"/>
              <a:chExt cx="8390255" cy="1340485"/>
            </a:xfrm>
            <a:grpFill/>
          </p:grpSpPr>
          <p:sp>
            <p:nvSpPr>
              <p:cNvPr id="38" name="object 7"/>
              <p:cNvSpPr/>
              <p:nvPr/>
            </p:nvSpPr>
            <p:spPr>
              <a:xfrm>
                <a:off x="3928812" y="5963787"/>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grpFill/>
            </p:spPr>
            <p:txBody>
              <a:bodyPr wrap="square" lIns="0" tIns="0" rIns="0" bIns="0" rtlCol="0"/>
              <a:lstStyle/>
              <a:p>
                <a:endParaRPr/>
              </a:p>
            </p:txBody>
          </p:sp>
          <p:sp>
            <p:nvSpPr>
              <p:cNvPr id="39" name="object 9"/>
              <p:cNvSpPr/>
              <p:nvPr/>
            </p:nvSpPr>
            <p:spPr>
              <a:xfrm>
                <a:off x="4685679" y="6205790"/>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sp>
            <p:nvSpPr>
              <p:cNvPr id="40" name="object 10"/>
              <p:cNvSpPr txBox="1"/>
              <p:nvPr/>
            </p:nvSpPr>
            <p:spPr>
              <a:xfrm>
                <a:off x="5043816" y="5994400"/>
                <a:ext cx="1844039" cy="1260475"/>
              </a:xfrm>
              <a:prstGeom prst="rect">
                <a:avLst/>
              </a:prstGeom>
              <a:grpFill/>
            </p:spPr>
            <p:txBody>
              <a:bodyPr vert="horz" wrap="square" lIns="0" tIns="0" rIns="0" bIns="0" rtlCol="0">
                <a:spAutoFit/>
              </a:bodyPr>
              <a:lstStyle/>
              <a:p>
                <a:pPr marL="12700" marR="5080" indent="-635">
                  <a:lnSpc>
                    <a:spcPct val="139200"/>
                  </a:lnSpc>
                </a:pPr>
                <a:r>
                  <a:rPr sz="2950" spc="225" dirty="0">
                    <a:solidFill>
                      <a:srgbClr val="0056A3"/>
                    </a:solidFill>
                    <a:latin typeface="Arial"/>
                    <a:cs typeface="Arial"/>
                  </a:rPr>
                  <a:t>Biologie  </a:t>
                </a:r>
                <a:r>
                  <a:rPr sz="2950" spc="-170" dirty="0">
                    <a:solidFill>
                      <a:srgbClr val="0056A3"/>
                    </a:solidFill>
                    <a:latin typeface="Arial"/>
                    <a:cs typeface="Arial"/>
                  </a:rPr>
                  <a:t>V</a:t>
                </a:r>
                <a:r>
                  <a:rPr sz="2950" spc="200" dirty="0">
                    <a:solidFill>
                      <a:srgbClr val="0056A3"/>
                    </a:solidFill>
                    <a:latin typeface="Arial"/>
                    <a:cs typeface="Arial"/>
                  </a:rPr>
                  <a:t>erfah</a:t>
                </a:r>
                <a:r>
                  <a:rPr sz="2950" spc="130" dirty="0">
                    <a:solidFill>
                      <a:srgbClr val="0056A3"/>
                    </a:solidFill>
                    <a:latin typeface="Arial"/>
                    <a:cs typeface="Arial"/>
                  </a:rPr>
                  <a:t>r</a:t>
                </a:r>
                <a:r>
                  <a:rPr sz="2950" spc="175" dirty="0">
                    <a:solidFill>
                      <a:srgbClr val="0056A3"/>
                    </a:solidFill>
                    <a:latin typeface="Arial"/>
                    <a:cs typeface="Arial"/>
                  </a:rPr>
                  <a:t>en</a:t>
                </a:r>
                <a:endParaRPr sz="2950" dirty="0">
                  <a:latin typeface="Arial"/>
                  <a:cs typeface="Arial"/>
                </a:endParaRPr>
              </a:p>
            </p:txBody>
          </p:sp>
          <p:sp>
            <p:nvSpPr>
              <p:cNvPr id="41" name="object 11"/>
              <p:cNvSpPr/>
              <p:nvPr/>
            </p:nvSpPr>
            <p:spPr>
              <a:xfrm>
                <a:off x="4685679" y="6831697"/>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sp>
            <p:nvSpPr>
              <p:cNvPr id="42" name="object 12"/>
              <p:cNvSpPr txBox="1"/>
              <p:nvPr/>
            </p:nvSpPr>
            <p:spPr>
              <a:xfrm>
                <a:off x="7969737" y="6080891"/>
                <a:ext cx="4013200" cy="458470"/>
              </a:xfrm>
              <a:prstGeom prst="rect">
                <a:avLst/>
              </a:prstGeom>
              <a:grpFill/>
            </p:spPr>
            <p:txBody>
              <a:bodyPr vert="horz" wrap="square" lIns="0" tIns="0" rIns="0" bIns="0" rtlCol="0">
                <a:spAutoFit/>
              </a:bodyPr>
              <a:lstStyle/>
              <a:p>
                <a:pPr marL="12700">
                  <a:lnSpc>
                    <a:spcPct val="100000"/>
                  </a:lnSpc>
                </a:pPr>
                <a:r>
                  <a:rPr sz="2950" spc="204" dirty="0">
                    <a:solidFill>
                      <a:srgbClr val="0056A3"/>
                    </a:solidFill>
                    <a:latin typeface="Arial"/>
                    <a:cs typeface="Arial"/>
                  </a:rPr>
                  <a:t>Praktisches</a:t>
                </a:r>
                <a:r>
                  <a:rPr sz="2950" spc="240" dirty="0">
                    <a:solidFill>
                      <a:srgbClr val="0056A3"/>
                    </a:solidFill>
                    <a:latin typeface="Arial"/>
                    <a:cs typeface="Arial"/>
                  </a:rPr>
                  <a:t> </a:t>
                </a:r>
                <a:r>
                  <a:rPr sz="2950" spc="210" dirty="0">
                    <a:solidFill>
                      <a:srgbClr val="0056A3"/>
                    </a:solidFill>
                    <a:latin typeface="Arial"/>
                    <a:cs typeface="Arial"/>
                  </a:rPr>
                  <a:t>Arbeiten</a:t>
                </a:r>
                <a:endParaRPr sz="2950" dirty="0">
                  <a:latin typeface="Arial"/>
                  <a:cs typeface="Arial"/>
                </a:endParaRPr>
              </a:p>
            </p:txBody>
          </p:sp>
          <p:sp>
            <p:nvSpPr>
              <p:cNvPr id="43" name="object 13"/>
              <p:cNvSpPr/>
              <p:nvPr/>
            </p:nvSpPr>
            <p:spPr>
              <a:xfrm>
                <a:off x="7611423" y="6205790"/>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grpSp>
        <p:sp>
          <p:nvSpPr>
            <p:cNvPr id="36" name="object 25"/>
            <p:cNvSpPr/>
            <p:nvPr/>
          </p:nvSpPr>
          <p:spPr>
            <a:xfrm>
              <a:off x="7877175" y="7178675"/>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grpFill/>
          </p:spPr>
          <p:txBody>
            <a:bodyPr wrap="square" lIns="0" tIns="0" rIns="0" bIns="0" rtlCol="0"/>
            <a:lstStyle/>
            <a:p>
              <a:endParaRPr/>
            </a:p>
          </p:txBody>
        </p:sp>
        <p:sp>
          <p:nvSpPr>
            <p:cNvPr id="37" name="object 26"/>
            <p:cNvSpPr/>
            <p:nvPr/>
          </p:nvSpPr>
          <p:spPr>
            <a:xfrm>
              <a:off x="7877175" y="7178675"/>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grpFill/>
            <a:ln w="15706">
              <a:solidFill>
                <a:srgbClr val="0056A3"/>
              </a:solidFill>
            </a:ln>
          </p:spPr>
          <p:txBody>
            <a:bodyPr wrap="square" lIns="0" tIns="0" rIns="0" bIns="0" rtlCol="0"/>
            <a:lstStyle/>
            <a:p>
              <a:endParaRPr/>
            </a:p>
          </p:txBody>
        </p:sp>
      </p:grpSp>
      <p:grpSp>
        <p:nvGrpSpPr>
          <p:cNvPr id="7" name="Gruppieren 43"/>
          <p:cNvGrpSpPr/>
          <p:nvPr/>
        </p:nvGrpSpPr>
        <p:grpSpPr>
          <a:xfrm>
            <a:off x="12222978" y="5963787"/>
            <a:ext cx="4847367" cy="1340485"/>
            <a:chOff x="12222978" y="5963787"/>
            <a:chExt cx="4847367" cy="1340485"/>
          </a:xfrm>
          <a:solidFill>
            <a:schemeClr val="bg1"/>
          </a:solidFill>
        </p:grpSpPr>
        <p:sp>
          <p:nvSpPr>
            <p:cNvPr id="45" name="object 27"/>
            <p:cNvSpPr/>
            <p:nvPr/>
          </p:nvSpPr>
          <p:spPr>
            <a:xfrm>
              <a:off x="12470405" y="5963787"/>
              <a:ext cx="4599940" cy="1340485"/>
            </a:xfrm>
            <a:custGeom>
              <a:avLst/>
              <a:gdLst/>
              <a:ahLst/>
              <a:cxnLst/>
              <a:rect l="l" t="t" r="r" b="b"/>
              <a:pathLst>
                <a:path w="4599940" h="1340484">
                  <a:moveTo>
                    <a:pt x="0" y="1340273"/>
                  </a:moveTo>
                  <a:lnTo>
                    <a:pt x="4599441" y="1340273"/>
                  </a:lnTo>
                  <a:lnTo>
                    <a:pt x="4599441" y="0"/>
                  </a:lnTo>
                  <a:lnTo>
                    <a:pt x="0" y="0"/>
                  </a:lnTo>
                  <a:lnTo>
                    <a:pt x="0" y="1340273"/>
                  </a:lnTo>
                  <a:close/>
                </a:path>
              </a:pathLst>
            </a:custGeom>
            <a:grpFill/>
          </p:spPr>
          <p:txBody>
            <a:bodyPr wrap="square" lIns="0" tIns="0" rIns="0" bIns="0" rtlCol="0"/>
            <a:lstStyle/>
            <a:p>
              <a:endParaRPr/>
            </a:p>
          </p:txBody>
        </p:sp>
        <p:sp>
          <p:nvSpPr>
            <p:cNvPr id="46" name="object 28"/>
            <p:cNvSpPr txBox="1"/>
            <p:nvPr/>
          </p:nvSpPr>
          <p:spPr>
            <a:xfrm>
              <a:off x="12902927" y="6167663"/>
              <a:ext cx="2852420" cy="911225"/>
            </a:xfrm>
            <a:prstGeom prst="rect">
              <a:avLst/>
            </a:prstGeom>
            <a:grpFill/>
          </p:spPr>
          <p:txBody>
            <a:bodyPr vert="horz" wrap="square" lIns="0" tIns="0" rIns="0" bIns="0" rtlCol="0">
              <a:spAutoFit/>
            </a:bodyPr>
            <a:lstStyle/>
            <a:p>
              <a:pPr marL="12700">
                <a:lnSpc>
                  <a:spcPct val="100000"/>
                </a:lnSpc>
              </a:pPr>
              <a:r>
                <a:rPr sz="2950" spc="195" dirty="0">
                  <a:solidFill>
                    <a:srgbClr val="0056A3"/>
                  </a:solidFill>
                  <a:latin typeface="Arial"/>
                  <a:cs typeface="Arial"/>
                </a:rPr>
                <a:t>Prüfung</a:t>
              </a:r>
              <a:r>
                <a:rPr sz="2950" spc="229" dirty="0">
                  <a:solidFill>
                    <a:srgbClr val="0056A3"/>
                  </a:solidFill>
                  <a:latin typeface="Arial"/>
                  <a:cs typeface="Arial"/>
                </a:rPr>
                <a:t> </a:t>
              </a:r>
              <a:r>
                <a:rPr sz="2950" spc="195" dirty="0">
                  <a:solidFill>
                    <a:srgbClr val="0056A3"/>
                  </a:solidFill>
                  <a:latin typeface="Arial"/>
                  <a:cs typeface="Arial"/>
                </a:rPr>
                <a:t>Praxis</a:t>
              </a:r>
              <a:endParaRPr sz="2950" dirty="0">
                <a:latin typeface="Arial"/>
                <a:cs typeface="Arial"/>
              </a:endParaRPr>
            </a:p>
            <a:p>
              <a:pPr marL="12700">
                <a:lnSpc>
                  <a:spcPct val="100000"/>
                </a:lnSpc>
                <a:spcBef>
                  <a:spcPts val="20"/>
                </a:spcBef>
              </a:pPr>
              <a:r>
                <a:rPr sz="2950" spc="105" dirty="0">
                  <a:solidFill>
                    <a:srgbClr val="0056A3"/>
                  </a:solidFill>
                  <a:latin typeface="Arial"/>
                  <a:cs typeface="Arial"/>
                </a:rPr>
                <a:t>0.5</a:t>
              </a:r>
              <a:r>
                <a:rPr sz="2950" spc="20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47" name="object 29"/>
            <p:cNvSpPr/>
            <p:nvPr/>
          </p:nvSpPr>
          <p:spPr>
            <a:xfrm>
              <a:off x="12222978" y="6461154"/>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grpFill/>
          </p:spPr>
          <p:txBody>
            <a:bodyPr wrap="square" lIns="0" tIns="0" rIns="0" bIns="0" rtlCol="0"/>
            <a:lstStyle/>
            <a:p>
              <a:endParaRPr/>
            </a:p>
          </p:txBody>
        </p:sp>
        <p:sp>
          <p:nvSpPr>
            <p:cNvPr id="48" name="object 30"/>
            <p:cNvSpPr/>
            <p:nvPr/>
          </p:nvSpPr>
          <p:spPr>
            <a:xfrm>
              <a:off x="12222978" y="6461154"/>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grpFill/>
            <a:ln w="15706">
              <a:solidFill>
                <a:srgbClr val="0056A3"/>
              </a:solidFill>
            </a:ln>
          </p:spPr>
          <p:txBody>
            <a:bodyPr wrap="square" lIns="0" tIns="0" rIns="0" bIns="0" rtlCol="0"/>
            <a:lstStyle/>
            <a:p>
              <a:endParaRPr/>
            </a:p>
          </p:txBody>
        </p:sp>
      </p:grpSp>
      <p:grpSp>
        <p:nvGrpSpPr>
          <p:cNvPr id="8" name="Gruppieren 61"/>
          <p:cNvGrpSpPr/>
          <p:nvPr/>
        </p:nvGrpSpPr>
        <p:grpSpPr>
          <a:xfrm>
            <a:off x="12470405" y="4539746"/>
            <a:ext cx="4744445" cy="1511411"/>
            <a:chOff x="12470405" y="4539746"/>
            <a:chExt cx="4744445" cy="1511411"/>
          </a:xfrm>
        </p:grpSpPr>
        <p:sp>
          <p:nvSpPr>
            <p:cNvPr id="49" name="object 39"/>
            <p:cNvSpPr/>
            <p:nvPr/>
          </p:nvSpPr>
          <p:spPr>
            <a:xfrm>
              <a:off x="12470405" y="4539746"/>
              <a:ext cx="4599940" cy="1340485"/>
            </a:xfrm>
            <a:custGeom>
              <a:avLst/>
              <a:gdLst/>
              <a:ahLst/>
              <a:cxnLst/>
              <a:rect l="l" t="t" r="r" b="b"/>
              <a:pathLst>
                <a:path w="4599940" h="1340485">
                  <a:moveTo>
                    <a:pt x="0" y="1340273"/>
                  </a:moveTo>
                  <a:lnTo>
                    <a:pt x="4599441" y="1340273"/>
                  </a:lnTo>
                  <a:lnTo>
                    <a:pt x="4599441" y="0"/>
                  </a:lnTo>
                  <a:lnTo>
                    <a:pt x="0" y="0"/>
                  </a:lnTo>
                  <a:lnTo>
                    <a:pt x="0" y="1340273"/>
                  </a:lnTo>
                  <a:close/>
                </a:path>
              </a:pathLst>
            </a:custGeom>
            <a:solidFill>
              <a:srgbClr val="FFFFFF"/>
            </a:solidFill>
          </p:spPr>
          <p:txBody>
            <a:bodyPr wrap="square" lIns="0" tIns="0" rIns="0" bIns="0" rtlCol="0"/>
            <a:lstStyle/>
            <a:p>
              <a:endParaRPr/>
            </a:p>
          </p:txBody>
        </p:sp>
        <p:sp>
          <p:nvSpPr>
            <p:cNvPr id="50" name="object 40"/>
            <p:cNvSpPr txBox="1"/>
            <p:nvPr/>
          </p:nvSpPr>
          <p:spPr>
            <a:xfrm>
              <a:off x="12490451" y="4809095"/>
              <a:ext cx="4724399" cy="893706"/>
            </a:xfrm>
            <a:prstGeom prst="rect">
              <a:avLst/>
            </a:prstGeom>
          </p:spPr>
          <p:txBody>
            <a:bodyPr vert="horz" wrap="square" lIns="0" tIns="0" rIns="0" bIns="0" rtlCol="0">
              <a:spAutoFit/>
            </a:bodyPr>
            <a:lstStyle/>
            <a:p>
              <a:pPr marL="12700" marR="5080">
                <a:lnSpc>
                  <a:spcPct val="100600"/>
                </a:lnSpc>
              </a:pPr>
              <a:r>
                <a:rPr lang="de-CH" sz="2900" b="1" spc="190" dirty="0">
                  <a:solidFill>
                    <a:srgbClr val="0056A3"/>
                  </a:solidFill>
                  <a:latin typeface="Arial"/>
                  <a:cs typeface="Arial"/>
                </a:rPr>
                <a:t>= Nachweis </a:t>
              </a:r>
              <a:r>
                <a:rPr sz="2900" b="1" spc="190" dirty="0" err="1">
                  <a:solidFill>
                    <a:srgbClr val="0056A3"/>
                  </a:solidFill>
                  <a:latin typeface="Arial"/>
                  <a:cs typeface="Arial"/>
                </a:rPr>
                <a:t>Anleitung</a:t>
              </a:r>
              <a:r>
                <a:rPr sz="2900" b="1" spc="190" dirty="0">
                  <a:solidFill>
                    <a:srgbClr val="0056A3"/>
                  </a:solidFill>
                  <a:latin typeface="Arial"/>
                  <a:cs typeface="Arial"/>
                </a:rPr>
                <a:t>:</a:t>
              </a:r>
              <a:r>
                <a:rPr sz="2950" spc="190" dirty="0">
                  <a:solidFill>
                    <a:srgbClr val="0056A3"/>
                  </a:solidFill>
                  <a:latin typeface="Arial"/>
                  <a:cs typeface="Arial"/>
                </a:rPr>
                <a:t> </a:t>
              </a:r>
              <a:r>
                <a:rPr sz="2800" spc="225" dirty="0" err="1">
                  <a:solidFill>
                    <a:srgbClr val="0056A3"/>
                  </a:solidFill>
                  <a:latin typeface="Arial"/>
                  <a:cs typeface="Arial"/>
                </a:rPr>
                <a:t>selbst</a:t>
              </a:r>
              <a:r>
                <a:rPr sz="2800" spc="210" dirty="0" err="1">
                  <a:solidFill>
                    <a:srgbClr val="0056A3"/>
                  </a:solidFill>
                  <a:latin typeface="Arial"/>
                  <a:cs typeface="Arial"/>
                </a:rPr>
                <a:t>ständiges</a:t>
              </a:r>
              <a:r>
                <a:rPr sz="2800" spc="240" dirty="0">
                  <a:solidFill>
                    <a:srgbClr val="0056A3"/>
                  </a:solidFill>
                  <a:latin typeface="Arial"/>
                  <a:cs typeface="Arial"/>
                </a:rPr>
                <a:t> </a:t>
              </a:r>
              <a:r>
                <a:rPr sz="2800" spc="210" dirty="0">
                  <a:solidFill>
                    <a:srgbClr val="0056A3"/>
                  </a:solidFill>
                  <a:latin typeface="Arial"/>
                  <a:cs typeface="Arial"/>
                </a:rPr>
                <a:t>Arbeiten</a:t>
              </a:r>
              <a:endParaRPr sz="2950" dirty="0">
                <a:latin typeface="Arial"/>
                <a:cs typeface="Arial"/>
              </a:endParaRPr>
            </a:p>
          </p:txBody>
        </p:sp>
        <p:sp>
          <p:nvSpPr>
            <p:cNvPr id="53" name="object 43"/>
            <p:cNvSpPr/>
            <p:nvPr/>
          </p:nvSpPr>
          <p:spPr>
            <a:xfrm>
              <a:off x="14597357" y="5705082"/>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54" name="object 44"/>
            <p:cNvSpPr/>
            <p:nvPr/>
          </p:nvSpPr>
          <p:spPr>
            <a:xfrm>
              <a:off x="14597357" y="5705082"/>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grpSp>
      <p:grpSp>
        <p:nvGrpSpPr>
          <p:cNvPr id="9" name="Gruppieren 62"/>
          <p:cNvGrpSpPr/>
          <p:nvPr/>
        </p:nvGrpSpPr>
        <p:grpSpPr>
          <a:xfrm>
            <a:off x="3927976" y="4539746"/>
            <a:ext cx="8641077" cy="1340485"/>
            <a:chOff x="3927976" y="4539746"/>
            <a:chExt cx="8641077" cy="1340485"/>
          </a:xfrm>
        </p:grpSpPr>
        <p:sp>
          <p:nvSpPr>
            <p:cNvPr id="56" name="object 11"/>
            <p:cNvSpPr/>
            <p:nvPr/>
          </p:nvSpPr>
          <p:spPr>
            <a:xfrm>
              <a:off x="3927976" y="4539746"/>
              <a:ext cx="8390255" cy="1340485"/>
            </a:xfrm>
            <a:custGeom>
              <a:avLst/>
              <a:gdLst/>
              <a:ahLst/>
              <a:cxnLst/>
              <a:rect l="l" t="t" r="r" b="b"/>
              <a:pathLst>
                <a:path w="8390255" h="1340485">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lstStyle/>
            <a:p>
              <a:endParaRPr/>
            </a:p>
          </p:txBody>
        </p:sp>
        <p:sp>
          <p:nvSpPr>
            <p:cNvPr id="57" name="object 19"/>
            <p:cNvSpPr txBox="1"/>
            <p:nvPr/>
          </p:nvSpPr>
          <p:spPr>
            <a:xfrm>
              <a:off x="4657306" y="4740926"/>
              <a:ext cx="7324725" cy="917046"/>
            </a:xfrm>
            <a:prstGeom prst="rect">
              <a:avLst/>
            </a:prstGeom>
          </p:spPr>
          <p:txBody>
            <a:bodyPr vert="horz" wrap="square" lIns="0" tIns="0" rIns="0" bIns="0" rtlCol="0">
              <a:spAutoFit/>
            </a:bodyPr>
            <a:lstStyle/>
            <a:p>
              <a:pPr marL="12700" marR="1454785">
                <a:lnSpc>
                  <a:spcPct val="100600"/>
                </a:lnSpc>
              </a:pPr>
              <a:r>
                <a:rPr sz="2950" spc="215" dirty="0">
                  <a:solidFill>
                    <a:srgbClr val="0056A3"/>
                  </a:solidFill>
                  <a:latin typeface="Arial"/>
                  <a:cs typeface="Arial"/>
                </a:rPr>
                <a:t>Ausbildung </a:t>
              </a:r>
              <a:r>
                <a:rPr sz="2950" spc="160" dirty="0">
                  <a:solidFill>
                    <a:srgbClr val="0056A3"/>
                  </a:solidFill>
                  <a:latin typeface="Arial"/>
                  <a:cs typeface="Arial"/>
                </a:rPr>
                <a:t>im </a:t>
              </a:r>
              <a:r>
                <a:rPr sz="2950" spc="210" dirty="0">
                  <a:solidFill>
                    <a:srgbClr val="0056A3"/>
                  </a:solidFill>
                  <a:latin typeface="Arial"/>
                  <a:cs typeface="Arial"/>
                </a:rPr>
                <a:t>Betrieb </a:t>
              </a:r>
              <a:r>
                <a:rPr sz="2950" spc="210" dirty="0" err="1">
                  <a:solidFill>
                    <a:srgbClr val="0056A3"/>
                  </a:solidFill>
                  <a:latin typeface="Arial"/>
                  <a:cs typeface="Arial"/>
                </a:rPr>
                <a:t>gemäss</a:t>
              </a:r>
              <a:r>
                <a:rPr sz="2950" spc="210" dirty="0">
                  <a:solidFill>
                    <a:srgbClr val="0056A3"/>
                  </a:solidFill>
                  <a:latin typeface="Arial"/>
                  <a:cs typeface="Arial"/>
                </a:rPr>
                <a:t>  </a:t>
              </a:r>
              <a:r>
                <a:rPr lang="de-AT" sz="2950" spc="290" dirty="0">
                  <a:solidFill>
                    <a:srgbClr val="0056A3"/>
                  </a:solidFill>
                  <a:latin typeface="Arial"/>
                  <a:cs typeface="Arial"/>
                </a:rPr>
                <a:t>L</a:t>
              </a:r>
              <a:r>
                <a:rPr sz="2950" spc="290" dirty="0" err="1">
                  <a:solidFill>
                    <a:srgbClr val="0056A3"/>
                  </a:solidFill>
                  <a:latin typeface="Arial"/>
                  <a:cs typeface="Arial"/>
                </a:rPr>
                <a:t>ernzielen</a:t>
              </a:r>
              <a:endParaRPr sz="2950" dirty="0">
                <a:latin typeface="Arial"/>
                <a:cs typeface="Arial"/>
              </a:endParaRPr>
            </a:p>
          </p:txBody>
        </p:sp>
        <p:sp>
          <p:nvSpPr>
            <p:cNvPr id="58" name="object 41"/>
            <p:cNvSpPr/>
            <p:nvPr/>
          </p:nvSpPr>
          <p:spPr>
            <a:xfrm>
              <a:off x="12222978" y="5037113"/>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59" name="object 42"/>
            <p:cNvSpPr/>
            <p:nvPr/>
          </p:nvSpPr>
          <p:spPr>
            <a:xfrm>
              <a:off x="12222978" y="5037113"/>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grpSp>
      <p:grpSp>
        <p:nvGrpSpPr>
          <p:cNvPr id="52" name="Gruppieren 51"/>
          <p:cNvGrpSpPr/>
          <p:nvPr/>
        </p:nvGrpSpPr>
        <p:grpSpPr>
          <a:xfrm>
            <a:off x="3928812" y="3112182"/>
            <a:ext cx="8390255" cy="1541682"/>
            <a:chOff x="3928812" y="3112182"/>
            <a:chExt cx="8390255" cy="1541682"/>
          </a:xfrm>
          <a:solidFill>
            <a:schemeClr val="bg1"/>
          </a:solidFill>
        </p:grpSpPr>
        <p:grpSp>
          <p:nvGrpSpPr>
            <p:cNvPr id="10" name="Gruppieren 64"/>
            <p:cNvGrpSpPr/>
            <p:nvPr/>
          </p:nvGrpSpPr>
          <p:grpSpPr>
            <a:xfrm>
              <a:off x="3928812" y="3112182"/>
              <a:ext cx="8390255" cy="1340485"/>
              <a:chOff x="3928812" y="3112182"/>
              <a:chExt cx="8390255" cy="1340485"/>
            </a:xfrm>
            <a:grpFill/>
          </p:grpSpPr>
          <p:sp>
            <p:nvSpPr>
              <p:cNvPr id="66" name="object 9"/>
              <p:cNvSpPr/>
              <p:nvPr/>
            </p:nvSpPr>
            <p:spPr>
              <a:xfrm>
                <a:off x="3928812" y="3112182"/>
                <a:ext cx="8390255" cy="1340485"/>
              </a:xfrm>
              <a:custGeom>
                <a:avLst/>
                <a:gdLst/>
                <a:ahLst/>
                <a:cxnLst/>
                <a:rect l="l" t="t" r="r" b="b"/>
                <a:pathLst>
                  <a:path w="8390255" h="1340485">
                    <a:moveTo>
                      <a:pt x="0" y="1340273"/>
                    </a:moveTo>
                    <a:lnTo>
                      <a:pt x="8389901" y="1340273"/>
                    </a:lnTo>
                    <a:lnTo>
                      <a:pt x="8389901" y="0"/>
                    </a:lnTo>
                    <a:lnTo>
                      <a:pt x="0" y="0"/>
                    </a:lnTo>
                    <a:lnTo>
                      <a:pt x="0" y="1340273"/>
                    </a:lnTo>
                    <a:close/>
                  </a:path>
                </a:pathLst>
              </a:custGeom>
              <a:grpFill/>
            </p:spPr>
            <p:txBody>
              <a:bodyPr wrap="square" lIns="0" tIns="0" rIns="0" bIns="0" rtlCol="0"/>
              <a:lstStyle/>
              <a:p>
                <a:endParaRPr dirty="0"/>
              </a:p>
            </p:txBody>
          </p:sp>
          <p:sp>
            <p:nvSpPr>
              <p:cNvPr id="67" name="object 17"/>
              <p:cNvSpPr txBox="1"/>
              <p:nvPr/>
            </p:nvSpPr>
            <p:spPr>
              <a:xfrm>
                <a:off x="4640906" y="3581449"/>
                <a:ext cx="6554144" cy="458470"/>
              </a:xfrm>
              <a:prstGeom prst="rect">
                <a:avLst/>
              </a:prstGeom>
              <a:grpFill/>
            </p:spPr>
            <p:txBody>
              <a:bodyPr vert="horz" wrap="square" lIns="0" tIns="0" rIns="0" bIns="0" rtlCol="0">
                <a:spAutoFit/>
              </a:bodyPr>
              <a:lstStyle/>
              <a:p>
                <a:pPr marL="12700">
                  <a:lnSpc>
                    <a:spcPct val="100000"/>
                  </a:lnSpc>
                  <a:tabLst>
                    <a:tab pos="4241800" algn="l"/>
                  </a:tabLst>
                </a:pPr>
                <a:r>
                  <a:rPr lang="de-AT" sz="2950" spc="235" dirty="0">
                    <a:solidFill>
                      <a:srgbClr val="0056A3"/>
                    </a:solidFill>
                    <a:latin typeface="Arial"/>
                    <a:cs typeface="Arial"/>
                  </a:rPr>
                  <a:t>Ausbildung 	5 Tage</a:t>
                </a:r>
                <a:endParaRPr sz="2950" dirty="0">
                  <a:latin typeface="Arial"/>
                  <a:cs typeface="Arial"/>
                </a:endParaRPr>
              </a:p>
            </p:txBody>
          </p:sp>
        </p:grpSp>
        <p:sp>
          <p:nvSpPr>
            <p:cNvPr id="44" name="object 25"/>
            <p:cNvSpPr/>
            <p:nvPr/>
          </p:nvSpPr>
          <p:spPr>
            <a:xfrm>
              <a:off x="7800975" y="4307789"/>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grpFill/>
          </p:spPr>
          <p:txBody>
            <a:bodyPr wrap="square" lIns="0" tIns="0" rIns="0" bIns="0" rtlCol="0"/>
            <a:lstStyle/>
            <a:p>
              <a:endParaRPr/>
            </a:p>
          </p:txBody>
        </p:sp>
        <p:sp>
          <p:nvSpPr>
            <p:cNvPr id="51" name="object 26"/>
            <p:cNvSpPr/>
            <p:nvPr/>
          </p:nvSpPr>
          <p:spPr>
            <a:xfrm>
              <a:off x="7800975" y="4307789"/>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grpFill/>
            <a:ln w="15706">
              <a:solidFill>
                <a:srgbClr val="0056A3"/>
              </a:solidFill>
            </a:ln>
          </p:spPr>
          <p:txBody>
            <a:bodyPr wrap="square" lIns="0" tIns="0" rIns="0" bIns="0" rtlCol="0"/>
            <a:lstStyle/>
            <a:p>
              <a:endParaRPr/>
            </a:p>
          </p:txBody>
        </p:sp>
      </p:grpSp>
      <p:grpSp>
        <p:nvGrpSpPr>
          <p:cNvPr id="73" name="Gruppieren 72"/>
          <p:cNvGrpSpPr/>
          <p:nvPr/>
        </p:nvGrpSpPr>
        <p:grpSpPr>
          <a:xfrm>
            <a:off x="12185650" y="7898857"/>
            <a:ext cx="2642286" cy="1080698"/>
            <a:chOff x="12185650" y="7898857"/>
            <a:chExt cx="2642286" cy="1080698"/>
          </a:xfrm>
        </p:grpSpPr>
        <p:sp>
          <p:nvSpPr>
            <p:cNvPr id="74" name="object 25"/>
            <p:cNvSpPr/>
            <p:nvPr/>
          </p:nvSpPr>
          <p:spPr>
            <a:xfrm>
              <a:off x="14478655" y="863348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75" name="object 26"/>
            <p:cNvSpPr/>
            <p:nvPr/>
          </p:nvSpPr>
          <p:spPr>
            <a:xfrm>
              <a:off x="14478655" y="863348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76" name="object 25"/>
            <p:cNvSpPr/>
            <p:nvPr/>
          </p:nvSpPr>
          <p:spPr>
            <a:xfrm>
              <a:off x="14481861" y="790638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77" name="object 26"/>
            <p:cNvSpPr/>
            <p:nvPr/>
          </p:nvSpPr>
          <p:spPr>
            <a:xfrm>
              <a:off x="14481861" y="790638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78" name="object 25"/>
            <p:cNvSpPr/>
            <p:nvPr/>
          </p:nvSpPr>
          <p:spPr>
            <a:xfrm>
              <a:off x="13744575" y="7898857"/>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79" name="object 26"/>
            <p:cNvSpPr/>
            <p:nvPr/>
          </p:nvSpPr>
          <p:spPr>
            <a:xfrm>
              <a:off x="13744575" y="7898857"/>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80" name="object 25"/>
            <p:cNvSpPr/>
            <p:nvPr/>
          </p:nvSpPr>
          <p:spPr>
            <a:xfrm>
              <a:off x="12982575" y="7898857"/>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81" name="object 26"/>
            <p:cNvSpPr/>
            <p:nvPr/>
          </p:nvSpPr>
          <p:spPr>
            <a:xfrm>
              <a:off x="12982575" y="7898857"/>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82" name="object 25"/>
            <p:cNvSpPr/>
            <p:nvPr/>
          </p:nvSpPr>
          <p:spPr>
            <a:xfrm>
              <a:off x="12185650" y="789940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83" name="object 26"/>
            <p:cNvSpPr/>
            <p:nvPr/>
          </p:nvSpPr>
          <p:spPr>
            <a:xfrm>
              <a:off x="12185650" y="789940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grpSp>
      <p:sp>
        <p:nvSpPr>
          <p:cNvPr id="55"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down)">
                                      <p:cBhvr>
                                        <p:cTn id="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64"/>
          <p:cNvGrpSpPr/>
          <p:nvPr/>
        </p:nvGrpSpPr>
        <p:grpSpPr>
          <a:xfrm>
            <a:off x="3928812" y="3112182"/>
            <a:ext cx="8390255" cy="1340485"/>
            <a:chOff x="3928812" y="3112182"/>
            <a:chExt cx="8390255" cy="1340485"/>
          </a:xfrm>
          <a:solidFill>
            <a:schemeClr val="bg1"/>
          </a:solidFill>
        </p:grpSpPr>
        <p:sp>
          <p:nvSpPr>
            <p:cNvPr id="6" name="object 9"/>
            <p:cNvSpPr/>
            <p:nvPr/>
          </p:nvSpPr>
          <p:spPr>
            <a:xfrm>
              <a:off x="3928812" y="3112182"/>
              <a:ext cx="8390255" cy="1340485"/>
            </a:xfrm>
            <a:custGeom>
              <a:avLst/>
              <a:gdLst/>
              <a:ahLst/>
              <a:cxnLst/>
              <a:rect l="l" t="t" r="r" b="b"/>
              <a:pathLst>
                <a:path w="8390255" h="1340485">
                  <a:moveTo>
                    <a:pt x="0" y="1340273"/>
                  </a:moveTo>
                  <a:lnTo>
                    <a:pt x="8389901" y="1340273"/>
                  </a:lnTo>
                  <a:lnTo>
                    <a:pt x="8389901" y="0"/>
                  </a:lnTo>
                  <a:lnTo>
                    <a:pt x="0" y="0"/>
                  </a:lnTo>
                  <a:lnTo>
                    <a:pt x="0" y="1340273"/>
                  </a:lnTo>
                  <a:close/>
                </a:path>
              </a:pathLst>
            </a:custGeom>
            <a:gr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 name="object 17"/>
            <p:cNvSpPr txBox="1"/>
            <p:nvPr/>
          </p:nvSpPr>
          <p:spPr>
            <a:xfrm>
              <a:off x="4640906" y="3581449"/>
              <a:ext cx="6554144" cy="458470"/>
            </a:xfrm>
            <a:prstGeom prst="rect">
              <a:avLst/>
            </a:prstGeom>
            <a:grpFill/>
          </p:spPr>
          <p:txBody>
            <a:bodyPr vert="horz" wrap="square" lIns="0" tIns="0" rIns="0" bIns="0" rtlCol="0">
              <a:spAutoFit/>
            </a:bodyPr>
            <a:lstStyle/>
            <a:p>
              <a:pPr marL="12700">
                <a:lnSpc>
                  <a:spcPct val="100000"/>
                </a:lnSpc>
                <a:tabLst>
                  <a:tab pos="4241800" algn="l"/>
                </a:tabLst>
              </a:pPr>
              <a:r>
                <a:rPr lang="de-AT" sz="2950" spc="235" dirty="0">
                  <a:solidFill>
                    <a:srgbClr val="0056A3"/>
                  </a:solidFill>
                  <a:latin typeface="Arial" panose="020B0604020202020204" pitchFamily="34" charset="0"/>
                  <a:cs typeface="Arial" panose="020B0604020202020204" pitchFamily="34" charset="0"/>
                </a:rPr>
                <a:t>Ausbildung 	5 Tage</a:t>
              </a:r>
              <a:endParaRPr sz="2950" dirty="0">
                <a:latin typeface="Arial" panose="020B0604020202020204" pitchFamily="34" charset="0"/>
                <a:cs typeface="Arial" panose="020B0604020202020204" pitchFamily="34" charset="0"/>
              </a:endParaRPr>
            </a:p>
          </p:txBody>
        </p:sp>
      </p:grpSp>
      <p:sp>
        <p:nvSpPr>
          <p:cNvPr id="8" name="object 7"/>
          <p:cNvSpPr/>
          <p:nvPr/>
        </p:nvSpPr>
        <p:spPr>
          <a:xfrm>
            <a:off x="1817754" y="7718944"/>
            <a:ext cx="4595650" cy="734233"/>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400" dirty="0">
                <a:solidFill>
                  <a:schemeClr val="tx2"/>
                </a:solidFill>
                <a:latin typeface="Arial" panose="020B0604020202020204" pitchFamily="34" charset="0"/>
                <a:cs typeface="Arial" panose="020B0604020202020204" pitchFamily="34" charset="0"/>
              </a:rPr>
              <a:t>Vorratsschädlinge</a:t>
            </a:r>
          </a:p>
        </p:txBody>
      </p:sp>
      <p:sp>
        <p:nvSpPr>
          <p:cNvPr id="9" name="object 7"/>
          <p:cNvSpPr/>
          <p:nvPr/>
        </p:nvSpPr>
        <p:spPr>
          <a:xfrm>
            <a:off x="8123939" y="7718943"/>
            <a:ext cx="4595650" cy="734233"/>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400" dirty="0">
                <a:solidFill>
                  <a:schemeClr val="tx2"/>
                </a:solidFill>
                <a:latin typeface="Arial" panose="020B0604020202020204" pitchFamily="34" charset="0"/>
                <a:cs typeface="Arial" panose="020B0604020202020204" pitchFamily="34" charset="0"/>
              </a:rPr>
              <a:t>Blutsaugende Insekten</a:t>
            </a:r>
          </a:p>
        </p:txBody>
      </p:sp>
      <p:sp>
        <p:nvSpPr>
          <p:cNvPr id="10" name="object 7"/>
          <p:cNvSpPr/>
          <p:nvPr/>
        </p:nvSpPr>
        <p:spPr>
          <a:xfrm>
            <a:off x="14186057" y="7718943"/>
            <a:ext cx="4595650" cy="734233"/>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400" dirty="0">
                <a:solidFill>
                  <a:schemeClr val="tx2"/>
                </a:solidFill>
                <a:latin typeface="Arial" panose="020B0604020202020204" pitchFamily="34" charset="0"/>
                <a:cs typeface="Arial" panose="020B0604020202020204" pitchFamily="34" charset="0"/>
              </a:rPr>
              <a:t>Fliegen / Mücken</a:t>
            </a:r>
          </a:p>
        </p:txBody>
      </p:sp>
      <p:sp>
        <p:nvSpPr>
          <p:cNvPr id="11" name="object 7"/>
          <p:cNvSpPr/>
          <p:nvPr/>
        </p:nvSpPr>
        <p:spPr>
          <a:xfrm>
            <a:off x="1817754" y="9024807"/>
            <a:ext cx="4595650" cy="734233"/>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400" dirty="0">
                <a:solidFill>
                  <a:schemeClr val="tx2"/>
                </a:solidFill>
                <a:latin typeface="Arial" panose="020B0604020202020204" pitchFamily="34" charset="0"/>
                <a:cs typeface="Arial" panose="020B0604020202020204" pitchFamily="34" charset="0"/>
              </a:rPr>
              <a:t>Materialschädlinge</a:t>
            </a:r>
          </a:p>
        </p:txBody>
      </p:sp>
      <p:sp>
        <p:nvSpPr>
          <p:cNvPr id="12" name="object 7"/>
          <p:cNvSpPr/>
          <p:nvPr/>
        </p:nvSpPr>
        <p:spPr>
          <a:xfrm>
            <a:off x="8123939" y="9024807"/>
            <a:ext cx="4595649" cy="734233"/>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400" dirty="0">
                <a:solidFill>
                  <a:schemeClr val="tx2"/>
                </a:solidFill>
                <a:latin typeface="Arial" panose="020B0604020202020204" pitchFamily="34" charset="0"/>
                <a:cs typeface="Arial" panose="020B0604020202020204" pitchFamily="34" charset="0"/>
              </a:rPr>
              <a:t>Störende Insekten</a:t>
            </a:r>
          </a:p>
        </p:txBody>
      </p:sp>
      <p:sp>
        <p:nvSpPr>
          <p:cNvPr id="13" name="object 7"/>
          <p:cNvSpPr/>
          <p:nvPr/>
        </p:nvSpPr>
        <p:spPr>
          <a:xfrm>
            <a:off x="14186057" y="9024806"/>
            <a:ext cx="4595650" cy="734233"/>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400" dirty="0">
                <a:solidFill>
                  <a:schemeClr val="tx2"/>
                </a:solidFill>
                <a:latin typeface="Arial" panose="020B0604020202020204" pitchFamily="34" charset="0"/>
                <a:cs typeface="Arial" panose="020B0604020202020204" pitchFamily="34" charset="0"/>
              </a:rPr>
              <a:t>Wildtiere in der Stadt</a:t>
            </a:r>
          </a:p>
        </p:txBody>
      </p:sp>
      <p:sp>
        <p:nvSpPr>
          <p:cNvPr id="14" name="object 7"/>
          <p:cNvSpPr/>
          <p:nvPr/>
        </p:nvSpPr>
        <p:spPr>
          <a:xfrm>
            <a:off x="1817754" y="6331780"/>
            <a:ext cx="4595650" cy="734233"/>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400" dirty="0">
                <a:solidFill>
                  <a:schemeClr val="tx2"/>
                </a:solidFill>
                <a:latin typeface="Arial" panose="020B0604020202020204" pitchFamily="34" charset="0"/>
                <a:cs typeface="Arial" panose="020B0604020202020204" pitchFamily="34" charset="0"/>
              </a:rPr>
              <a:t>Food Safety Standards</a:t>
            </a:r>
          </a:p>
        </p:txBody>
      </p:sp>
      <p:sp>
        <p:nvSpPr>
          <p:cNvPr id="15" name="object 7"/>
          <p:cNvSpPr/>
          <p:nvPr/>
        </p:nvSpPr>
        <p:spPr>
          <a:xfrm>
            <a:off x="8123938" y="6331780"/>
            <a:ext cx="4595650" cy="734233"/>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400" dirty="0">
                <a:solidFill>
                  <a:schemeClr val="tx2"/>
                </a:solidFill>
                <a:latin typeface="Arial" panose="020B0604020202020204" pitchFamily="34" charset="0"/>
                <a:cs typeface="Arial" panose="020B0604020202020204" pitchFamily="34" charset="0"/>
              </a:rPr>
              <a:t>HARPC</a:t>
            </a:r>
          </a:p>
        </p:txBody>
      </p:sp>
      <p:sp>
        <p:nvSpPr>
          <p:cNvPr id="16" name="object 7"/>
          <p:cNvSpPr/>
          <p:nvPr/>
        </p:nvSpPr>
        <p:spPr>
          <a:xfrm>
            <a:off x="14186057" y="6331779"/>
            <a:ext cx="4595650" cy="734233"/>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400" dirty="0">
                <a:solidFill>
                  <a:schemeClr val="tx2"/>
                </a:solidFill>
                <a:latin typeface="Arial" panose="020B0604020202020204" pitchFamily="34" charset="0"/>
                <a:cs typeface="Arial" panose="020B0604020202020204" pitchFamily="34" charset="0"/>
              </a:rPr>
              <a:t>Dokumentation</a:t>
            </a:r>
          </a:p>
        </p:txBody>
      </p:sp>
      <p:sp>
        <p:nvSpPr>
          <p:cNvPr id="17" name="object 7"/>
          <p:cNvSpPr/>
          <p:nvPr/>
        </p:nvSpPr>
        <p:spPr>
          <a:xfrm>
            <a:off x="1817754" y="4984455"/>
            <a:ext cx="4595650" cy="734233"/>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400" dirty="0">
                <a:solidFill>
                  <a:schemeClr val="tx2"/>
                </a:solidFill>
                <a:latin typeface="Arial" panose="020B0604020202020204" pitchFamily="34" charset="0"/>
                <a:cs typeface="Arial" panose="020B0604020202020204" pitchFamily="34" charset="0"/>
              </a:rPr>
              <a:t>16636</a:t>
            </a:r>
          </a:p>
        </p:txBody>
      </p:sp>
      <p:sp>
        <p:nvSpPr>
          <p:cNvPr id="18" name="object 7"/>
          <p:cNvSpPr/>
          <p:nvPr/>
        </p:nvSpPr>
        <p:spPr>
          <a:xfrm>
            <a:off x="8123938" y="4994163"/>
            <a:ext cx="4595650" cy="734233"/>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400" dirty="0">
                <a:solidFill>
                  <a:schemeClr val="tx2"/>
                </a:solidFill>
                <a:latin typeface="Arial" panose="020B0604020202020204" pitchFamily="34" charset="0"/>
                <a:cs typeface="Arial" panose="020B0604020202020204" pitchFamily="34" charset="0"/>
              </a:rPr>
              <a:t>Alternative Verfahren</a:t>
            </a:r>
          </a:p>
        </p:txBody>
      </p:sp>
      <p:sp>
        <p:nvSpPr>
          <p:cNvPr id="19" name="object 7"/>
          <p:cNvSpPr/>
          <p:nvPr/>
        </p:nvSpPr>
        <p:spPr>
          <a:xfrm>
            <a:off x="14186057" y="4994162"/>
            <a:ext cx="4595650" cy="734233"/>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400" dirty="0">
                <a:solidFill>
                  <a:schemeClr val="tx2"/>
                </a:solidFill>
                <a:latin typeface="Arial" panose="020B0604020202020204" pitchFamily="34" charset="0"/>
                <a:cs typeface="Arial" panose="020B0604020202020204" pitchFamily="34" charset="0"/>
              </a:rPr>
              <a:t>Messies / Leichenwohnungen Ungezieferwahn</a:t>
            </a:r>
          </a:p>
        </p:txBody>
      </p:sp>
      <p:sp>
        <p:nvSpPr>
          <p:cNvPr id="20" name="object 7"/>
          <p:cNvSpPr/>
          <p:nvPr/>
        </p:nvSpPr>
        <p:spPr>
          <a:xfrm>
            <a:off x="14186057" y="3443567"/>
            <a:ext cx="4595650" cy="734233"/>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400" dirty="0">
                <a:solidFill>
                  <a:schemeClr val="tx2"/>
                </a:solidFill>
                <a:latin typeface="Arial" panose="020B0604020202020204" pitchFamily="34" charset="0"/>
                <a:cs typeface="Arial" panose="020B0604020202020204" pitchFamily="34" charset="0"/>
              </a:rPr>
              <a:t>IPM</a:t>
            </a:r>
          </a:p>
        </p:txBody>
      </p:sp>
      <p:sp>
        <p:nvSpPr>
          <p:cNvPr id="21" name="object 7"/>
          <p:cNvSpPr/>
          <p:nvPr/>
        </p:nvSpPr>
        <p:spPr>
          <a:xfrm>
            <a:off x="14186057" y="2137704"/>
            <a:ext cx="4595650" cy="734233"/>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400" dirty="0">
                <a:solidFill>
                  <a:schemeClr val="tx2"/>
                </a:solidFill>
                <a:latin typeface="Arial" panose="020B0604020202020204" pitchFamily="34" charset="0"/>
                <a:cs typeface="Arial" panose="020B0604020202020204" pitchFamily="34" charset="0"/>
              </a:rPr>
              <a:t>Entsorgung / Transport</a:t>
            </a:r>
          </a:p>
        </p:txBody>
      </p:sp>
      <p:sp>
        <p:nvSpPr>
          <p:cNvPr id="22"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
        <p:nvSpPr>
          <p:cNvPr id="2" name="Rechteck: abgerundete Ecken 1"/>
          <p:cNvSpPr/>
          <p:nvPr/>
        </p:nvSpPr>
        <p:spPr>
          <a:xfrm>
            <a:off x="1517650" y="4692849"/>
            <a:ext cx="17526000" cy="2638226"/>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3" name="Rechteck: abgerundete Ecken 22"/>
          <p:cNvSpPr/>
          <p:nvPr/>
        </p:nvSpPr>
        <p:spPr>
          <a:xfrm>
            <a:off x="1517650" y="7483475"/>
            <a:ext cx="17526000" cy="2638226"/>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down)">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left)">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left)">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left)">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wipe(left)">
                                      <p:cBhvr>
                                        <p:cTn id="77" dur="500"/>
                                        <p:tgtEl>
                                          <p:spTgt spid="20"/>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wipe(left)">
                                      <p:cBhvr>
                                        <p:cTn id="8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96536" y="811764"/>
            <a:ext cx="10555914" cy="458470"/>
          </a:xfrm>
          <a:prstGeom prst="rect">
            <a:avLst/>
          </a:prstGeom>
        </p:spPr>
        <p:txBody>
          <a:bodyPr vert="horz" wrap="square" lIns="0" tIns="0" rIns="0" bIns="0" rtlCol="0">
            <a:spAutoFit/>
          </a:bodyPr>
          <a:lstStyle/>
          <a:p>
            <a:pPr marL="12700">
              <a:lnSpc>
                <a:spcPct val="100000"/>
              </a:lnSpc>
              <a:tabLst>
                <a:tab pos="5036185" algn="l"/>
              </a:tabLst>
            </a:pPr>
            <a:r>
              <a:rPr lang="de-AT" sz="2950" spc="700" dirty="0">
                <a:solidFill>
                  <a:srgbClr val="FFFFFF"/>
                </a:solidFill>
                <a:latin typeface="Arial"/>
                <a:cs typeface="Arial"/>
              </a:rPr>
              <a:t>KON</a:t>
            </a:r>
            <a:r>
              <a:rPr lang="de-AT" sz="2950" spc="130" dirty="0">
                <a:solidFill>
                  <a:srgbClr val="FFFFFF"/>
                </a:solidFill>
                <a:latin typeface="Arial"/>
                <a:cs typeface="Arial"/>
              </a:rPr>
              <a:t>ZEP</a:t>
            </a:r>
            <a:r>
              <a:rPr lang="de-AT" sz="2950" spc="940" dirty="0">
                <a:solidFill>
                  <a:srgbClr val="FFFFFF"/>
                </a:solidFill>
                <a:latin typeface="Arial"/>
                <a:cs typeface="Arial"/>
              </a:rPr>
              <a:t>T</a:t>
            </a:r>
            <a:r>
              <a:rPr lang="de-AT" sz="2950" spc="300" dirty="0">
                <a:solidFill>
                  <a:srgbClr val="FFFFFF"/>
                </a:solidFill>
                <a:latin typeface="Arial"/>
                <a:cs typeface="Arial"/>
              </a:rPr>
              <a:t> </a:t>
            </a:r>
            <a:r>
              <a:rPr lang="de-AT" sz="2950" spc="585" dirty="0">
                <a:solidFill>
                  <a:srgbClr val="FFFFFF"/>
                </a:solidFill>
                <a:latin typeface="Arial"/>
                <a:cs typeface="Arial"/>
              </a:rPr>
              <a:t>BILDUNG</a:t>
            </a:r>
            <a:r>
              <a:rPr lang="de-AT" sz="2950" spc="300" dirty="0">
                <a:solidFill>
                  <a:srgbClr val="FFFFFF"/>
                </a:solidFill>
                <a:latin typeface="Arial"/>
                <a:cs typeface="Arial"/>
              </a:rPr>
              <a:t> </a:t>
            </a:r>
            <a:r>
              <a:rPr lang="de-AT" sz="2950" spc="150" dirty="0">
                <a:solidFill>
                  <a:srgbClr val="FFFFFF"/>
                </a:solidFill>
                <a:latin typeface="Arial"/>
                <a:cs typeface="Arial"/>
              </a:rPr>
              <a:t>201</a:t>
            </a:r>
            <a:r>
              <a:rPr lang="de-AT" sz="2950" spc="5" dirty="0">
                <a:solidFill>
                  <a:srgbClr val="FFFFFF"/>
                </a:solidFill>
                <a:latin typeface="Arial"/>
                <a:cs typeface="Arial"/>
              </a:rPr>
              <a:t>7 </a:t>
            </a:r>
            <a:r>
              <a:rPr lang="de-AT" sz="2950" spc="55" dirty="0">
                <a:solidFill>
                  <a:srgbClr val="FFFFFF"/>
                </a:solidFill>
                <a:latin typeface="Arial"/>
                <a:cs typeface="Arial"/>
              </a:rPr>
              <a:t>VSS</a:t>
            </a:r>
            <a:endParaRPr lang="de-AT" sz="2950" dirty="0">
              <a:latin typeface="Arial"/>
              <a:cs typeface="Arial"/>
            </a:endParaRPr>
          </a:p>
        </p:txBody>
      </p:sp>
      <p:grpSp>
        <p:nvGrpSpPr>
          <p:cNvPr id="138" name="Gruppieren 137"/>
          <p:cNvGrpSpPr/>
          <p:nvPr/>
        </p:nvGrpSpPr>
        <p:grpSpPr>
          <a:xfrm>
            <a:off x="17229841" y="10158329"/>
            <a:ext cx="2271009" cy="505568"/>
            <a:chOff x="17229841" y="10158329"/>
            <a:chExt cx="2271009" cy="505568"/>
          </a:xfrm>
        </p:grpSpPr>
        <p:sp>
          <p:nvSpPr>
            <p:cNvPr id="3" name="object 3"/>
            <p:cNvSpPr txBox="1"/>
            <p:nvPr/>
          </p:nvSpPr>
          <p:spPr>
            <a:xfrm>
              <a:off x="17672050" y="10209927"/>
              <a:ext cx="1828800" cy="453970"/>
            </a:xfrm>
            <a:prstGeom prst="rect">
              <a:avLst/>
            </a:prstGeom>
          </p:spPr>
          <p:txBody>
            <a:bodyPr vert="horz" wrap="square" lIns="0" tIns="0" rIns="0" bIns="0" rtlCol="0">
              <a:spAutoFit/>
            </a:bodyPr>
            <a:lstStyle/>
            <a:p>
              <a:pPr marL="12700">
                <a:lnSpc>
                  <a:spcPct val="100000"/>
                </a:lnSpc>
              </a:pPr>
              <a:r>
                <a:rPr sz="2950" spc="80">
                  <a:solidFill>
                    <a:srgbClr val="FFFFFF"/>
                  </a:solidFill>
                  <a:latin typeface="Arial"/>
                  <a:cs typeface="Arial"/>
                </a:rPr>
                <a:t>1</a:t>
              </a:r>
              <a:r>
                <a:rPr lang="de-DE" sz="2950" spc="80" dirty="0">
                  <a:solidFill>
                    <a:srgbClr val="FFFFFF"/>
                  </a:solidFill>
                  <a:latin typeface="Arial"/>
                  <a:cs typeface="Arial"/>
                </a:rPr>
                <a:t>5</a:t>
              </a:r>
              <a:r>
                <a:rPr sz="2950" spc="204" dirty="0">
                  <a:solidFill>
                    <a:srgbClr val="FFFFFF"/>
                  </a:solidFill>
                  <a:latin typeface="Arial"/>
                  <a:cs typeface="Arial"/>
                </a:rPr>
                <a:t> </a:t>
              </a:r>
              <a:r>
                <a:rPr lang="de-DE" sz="2950" spc="340" dirty="0">
                  <a:solidFill>
                    <a:srgbClr val="FFFFFF"/>
                  </a:solidFill>
                  <a:latin typeface="Arial"/>
                  <a:cs typeface="Arial"/>
                </a:rPr>
                <a:t>T</a:t>
              </a:r>
              <a:r>
                <a:rPr sz="2950" spc="340" dirty="0">
                  <a:solidFill>
                    <a:srgbClr val="FFFFFF"/>
                  </a:solidFill>
                  <a:latin typeface="Arial"/>
                  <a:cs typeface="Arial"/>
                </a:rPr>
                <a:t>age</a:t>
              </a:r>
              <a:endParaRPr sz="2950" dirty="0">
                <a:latin typeface="Arial"/>
                <a:cs typeface="Arial"/>
              </a:endParaRPr>
            </a:p>
          </p:txBody>
        </p:sp>
        <p:sp>
          <p:nvSpPr>
            <p:cNvPr id="4" name="object 4"/>
            <p:cNvSpPr/>
            <p:nvPr/>
          </p:nvSpPr>
          <p:spPr>
            <a:xfrm>
              <a:off x="17229841" y="10158329"/>
              <a:ext cx="2084070" cy="0"/>
            </a:xfrm>
            <a:custGeom>
              <a:avLst/>
              <a:gdLst/>
              <a:ahLst/>
              <a:cxnLst/>
              <a:rect l="l" t="t" r="r" b="b"/>
              <a:pathLst>
                <a:path w="2084069">
                  <a:moveTo>
                    <a:pt x="0" y="0"/>
                  </a:moveTo>
                  <a:lnTo>
                    <a:pt x="2083706" y="0"/>
                  </a:lnTo>
                </a:path>
              </a:pathLst>
            </a:custGeom>
            <a:ln w="20941">
              <a:solidFill>
                <a:srgbClr val="FFFFFF"/>
              </a:solidFill>
            </a:ln>
          </p:spPr>
          <p:txBody>
            <a:bodyPr wrap="square" lIns="0" tIns="0" rIns="0" bIns="0" rtlCol="0"/>
            <a:lstStyle/>
            <a:p>
              <a:endParaRPr/>
            </a:p>
          </p:txBody>
        </p:sp>
      </p:grpSp>
      <p:sp>
        <p:nvSpPr>
          <p:cNvPr id="5" name="object 5"/>
          <p:cNvSpPr/>
          <p:nvPr/>
        </p:nvSpPr>
        <p:spPr>
          <a:xfrm>
            <a:off x="3928812" y="8811867"/>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chemeClr val="bg1"/>
          </a:solidFill>
        </p:spPr>
        <p:txBody>
          <a:bodyPr wrap="square" lIns="0" tIns="0" rIns="0" bIns="0" rtlCol="0"/>
          <a:lstStyle/>
          <a:p>
            <a:endParaRPr/>
          </a:p>
        </p:txBody>
      </p:sp>
      <p:sp>
        <p:nvSpPr>
          <p:cNvPr id="7" name="object 7"/>
          <p:cNvSpPr txBox="1"/>
          <p:nvPr/>
        </p:nvSpPr>
        <p:spPr>
          <a:xfrm>
            <a:off x="3928812" y="7387827"/>
            <a:ext cx="8390255" cy="1340485"/>
          </a:xfrm>
          <a:prstGeom prst="rect">
            <a:avLst/>
          </a:prstGeom>
          <a:solidFill>
            <a:srgbClr val="FFFFFF"/>
          </a:solidFill>
        </p:spPr>
        <p:txBody>
          <a:bodyPr vert="horz" wrap="square" lIns="0" tIns="6350" rIns="0" bIns="0" rtlCol="0">
            <a:spAutoFit/>
          </a:bodyPr>
          <a:lstStyle/>
          <a:p>
            <a:pPr>
              <a:lnSpc>
                <a:spcPct val="100000"/>
              </a:lnSpc>
              <a:spcBef>
                <a:spcPts val="50"/>
              </a:spcBef>
            </a:pPr>
            <a:endParaRPr sz="2900">
              <a:latin typeface="Times New Roman"/>
              <a:cs typeface="Times New Roman"/>
            </a:endParaRPr>
          </a:p>
          <a:p>
            <a:pPr marL="741680">
              <a:lnSpc>
                <a:spcPct val="100000"/>
              </a:lnSpc>
            </a:pPr>
            <a:r>
              <a:rPr sz="2950" spc="220" dirty="0">
                <a:solidFill>
                  <a:srgbClr val="0056A3"/>
                </a:solidFill>
                <a:latin typeface="Arial"/>
                <a:cs typeface="Arial"/>
              </a:rPr>
              <a:t>Selbststudium </a:t>
            </a:r>
            <a:r>
              <a:rPr sz="2950" spc="165" dirty="0">
                <a:solidFill>
                  <a:srgbClr val="0056A3"/>
                </a:solidFill>
                <a:latin typeface="Arial"/>
                <a:cs typeface="Arial"/>
              </a:rPr>
              <a:t>Bayer </a:t>
            </a:r>
            <a:r>
              <a:rPr sz="2950" spc="195" dirty="0">
                <a:solidFill>
                  <a:srgbClr val="0056A3"/>
                </a:solidFill>
                <a:latin typeface="Arial"/>
                <a:cs typeface="Arial"/>
              </a:rPr>
              <a:t>e-learning</a:t>
            </a:r>
            <a:r>
              <a:rPr sz="2950" spc="515" dirty="0">
                <a:solidFill>
                  <a:srgbClr val="0056A3"/>
                </a:solidFill>
                <a:latin typeface="Arial"/>
                <a:cs typeface="Arial"/>
              </a:rPr>
              <a:t> </a:t>
            </a:r>
            <a:r>
              <a:rPr sz="2950" spc="260" dirty="0">
                <a:solidFill>
                  <a:srgbClr val="0056A3"/>
                </a:solidFill>
                <a:latin typeface="Arial"/>
                <a:cs typeface="Arial"/>
              </a:rPr>
              <a:t>App</a:t>
            </a:r>
            <a:endParaRPr sz="2950">
              <a:latin typeface="Arial"/>
              <a:cs typeface="Arial"/>
            </a:endParaRPr>
          </a:p>
        </p:txBody>
      </p:sp>
      <p:grpSp>
        <p:nvGrpSpPr>
          <p:cNvPr id="94" name="Gruppieren 93"/>
          <p:cNvGrpSpPr/>
          <p:nvPr/>
        </p:nvGrpSpPr>
        <p:grpSpPr>
          <a:xfrm>
            <a:off x="1201869" y="2121723"/>
            <a:ext cx="2486831" cy="7578694"/>
            <a:chOff x="1201869" y="2121723"/>
            <a:chExt cx="2486831" cy="7578694"/>
          </a:xfrm>
        </p:grpSpPr>
        <p:sp>
          <p:nvSpPr>
            <p:cNvPr id="6" name="object 6"/>
            <p:cNvSpPr txBox="1"/>
            <p:nvPr/>
          </p:nvSpPr>
          <p:spPr>
            <a:xfrm>
              <a:off x="1201869" y="9241947"/>
              <a:ext cx="1754391" cy="458470"/>
            </a:xfrm>
            <a:prstGeom prst="rect">
              <a:avLst/>
            </a:prstGeom>
          </p:spPr>
          <p:txBody>
            <a:bodyPr vert="horz" wrap="square" lIns="0" tIns="0" rIns="0" bIns="0" rtlCol="0">
              <a:spAutoFit/>
            </a:bodyPr>
            <a:lstStyle/>
            <a:p>
              <a:pPr marL="12700">
                <a:lnSpc>
                  <a:spcPct val="100000"/>
                </a:lnSpc>
              </a:pPr>
              <a:r>
                <a:rPr lang="de-AT" sz="2950" spc="300" dirty="0">
                  <a:solidFill>
                    <a:srgbClr val="FFFFFF"/>
                  </a:solidFill>
                  <a:latin typeface="Arial"/>
                  <a:cs typeface="Arial"/>
                </a:rPr>
                <a:t>Januar</a:t>
              </a:r>
              <a:endParaRPr lang="de-AT" sz="2950" spc="300" dirty="0">
                <a:latin typeface="Arial"/>
                <a:cs typeface="Arial"/>
              </a:endParaRPr>
            </a:p>
          </p:txBody>
        </p:sp>
        <p:sp>
          <p:nvSpPr>
            <p:cNvPr id="8" name="object 8"/>
            <p:cNvSpPr txBox="1"/>
            <p:nvPr/>
          </p:nvSpPr>
          <p:spPr>
            <a:xfrm>
              <a:off x="1201870" y="7817885"/>
              <a:ext cx="2209165" cy="458470"/>
            </a:xfrm>
            <a:prstGeom prst="rect">
              <a:avLst/>
            </a:prstGeom>
          </p:spPr>
          <p:txBody>
            <a:bodyPr vert="horz" wrap="square" lIns="0" tIns="0" rIns="0" bIns="0" rtlCol="0">
              <a:spAutoFit/>
            </a:bodyPr>
            <a:lstStyle/>
            <a:p>
              <a:pPr marL="12700">
                <a:lnSpc>
                  <a:spcPct val="100000"/>
                </a:lnSpc>
              </a:pPr>
              <a:r>
                <a:rPr sz="2950" spc="145" dirty="0">
                  <a:solidFill>
                    <a:srgbClr val="FFFFFF"/>
                  </a:solidFill>
                  <a:latin typeface="Arial"/>
                  <a:cs typeface="Arial"/>
                </a:rPr>
                <a:t>Feb. </a:t>
              </a:r>
              <a:r>
                <a:rPr sz="2950" spc="225" dirty="0">
                  <a:solidFill>
                    <a:srgbClr val="FFFFFF"/>
                  </a:solidFill>
                  <a:latin typeface="Arial"/>
                  <a:cs typeface="Arial"/>
                </a:rPr>
                <a:t>/</a:t>
              </a:r>
              <a:r>
                <a:rPr sz="2950" spc="355" dirty="0">
                  <a:solidFill>
                    <a:srgbClr val="FFFFFF"/>
                  </a:solidFill>
                  <a:latin typeface="Arial"/>
                  <a:cs typeface="Arial"/>
                </a:rPr>
                <a:t> </a:t>
              </a:r>
              <a:r>
                <a:rPr sz="2950" spc="210" dirty="0">
                  <a:solidFill>
                    <a:srgbClr val="FFFFFF"/>
                  </a:solidFill>
                  <a:latin typeface="Arial"/>
                  <a:cs typeface="Arial"/>
                </a:rPr>
                <a:t>März</a:t>
              </a:r>
              <a:endParaRPr sz="2950" dirty="0">
                <a:latin typeface="Arial"/>
                <a:cs typeface="Arial"/>
              </a:endParaRPr>
            </a:p>
          </p:txBody>
        </p:sp>
        <p:sp>
          <p:nvSpPr>
            <p:cNvPr id="10" name="object 10"/>
            <p:cNvSpPr txBox="1"/>
            <p:nvPr/>
          </p:nvSpPr>
          <p:spPr>
            <a:xfrm>
              <a:off x="1201922" y="6393846"/>
              <a:ext cx="1250237" cy="453970"/>
            </a:xfrm>
            <a:prstGeom prst="rect">
              <a:avLst/>
            </a:prstGeom>
          </p:spPr>
          <p:txBody>
            <a:bodyPr vert="horz" wrap="square" lIns="0" tIns="0" rIns="0" bIns="0" rtlCol="0">
              <a:spAutoFit/>
            </a:bodyPr>
            <a:lstStyle/>
            <a:p>
              <a:pPr marL="12700">
                <a:lnSpc>
                  <a:spcPct val="100000"/>
                </a:lnSpc>
              </a:pPr>
              <a:r>
                <a:rPr lang="de-DE" sz="2950" spc="210" dirty="0">
                  <a:solidFill>
                    <a:srgbClr val="FFFFFF"/>
                  </a:solidFill>
                  <a:latin typeface="Arial"/>
                  <a:cs typeface="Arial"/>
                </a:rPr>
                <a:t>März</a:t>
              </a:r>
              <a:endParaRPr sz="2950" dirty="0">
                <a:latin typeface="Arial"/>
                <a:cs typeface="Arial"/>
              </a:endParaRPr>
            </a:p>
          </p:txBody>
        </p:sp>
        <p:sp>
          <p:nvSpPr>
            <p:cNvPr id="12" name="object 12"/>
            <p:cNvSpPr txBox="1"/>
            <p:nvPr/>
          </p:nvSpPr>
          <p:spPr>
            <a:xfrm>
              <a:off x="1201869" y="4969794"/>
              <a:ext cx="2486831" cy="458470"/>
            </a:xfrm>
            <a:prstGeom prst="rect">
              <a:avLst/>
            </a:prstGeom>
          </p:spPr>
          <p:txBody>
            <a:bodyPr vert="horz" wrap="square" lIns="0" tIns="0" rIns="0" bIns="0" rtlCol="0">
              <a:spAutoFit/>
            </a:bodyPr>
            <a:lstStyle/>
            <a:p>
              <a:pPr marL="12700">
                <a:lnSpc>
                  <a:spcPct val="100000"/>
                </a:lnSpc>
              </a:pPr>
              <a:r>
                <a:rPr lang="de-DE" sz="2950" spc="180">
                  <a:solidFill>
                    <a:srgbClr val="FFFFFF"/>
                  </a:solidFill>
                  <a:latin typeface="Arial"/>
                  <a:cs typeface="Arial"/>
                </a:rPr>
                <a:t>Apr.</a:t>
              </a:r>
              <a:r>
                <a:rPr sz="2950" spc="180" dirty="0">
                  <a:solidFill>
                    <a:srgbClr val="FFFFFF"/>
                  </a:solidFill>
                  <a:latin typeface="Arial"/>
                  <a:cs typeface="Arial"/>
                </a:rPr>
                <a:t> </a:t>
              </a:r>
              <a:r>
                <a:rPr sz="2950" spc="195" dirty="0">
                  <a:solidFill>
                    <a:srgbClr val="FFFFFF"/>
                  </a:solidFill>
                  <a:latin typeface="Arial"/>
                  <a:cs typeface="Arial"/>
                </a:rPr>
                <a:t>bis</a:t>
              </a:r>
              <a:r>
                <a:rPr sz="2950" spc="330" dirty="0">
                  <a:solidFill>
                    <a:srgbClr val="FFFFFF"/>
                  </a:solidFill>
                  <a:latin typeface="Arial"/>
                  <a:cs typeface="Arial"/>
                </a:rPr>
                <a:t> </a:t>
              </a:r>
              <a:r>
                <a:rPr lang="de-AT" sz="2950" spc="370" dirty="0">
                  <a:solidFill>
                    <a:srgbClr val="FFFFFF"/>
                  </a:solidFill>
                  <a:latin typeface="Arial"/>
                  <a:cs typeface="Arial"/>
                </a:rPr>
                <a:t>O</a:t>
              </a:r>
              <a:r>
                <a:rPr sz="2950" spc="370" dirty="0">
                  <a:solidFill>
                    <a:srgbClr val="FFFFFF"/>
                  </a:solidFill>
                  <a:latin typeface="Arial"/>
                  <a:cs typeface="Arial"/>
                </a:rPr>
                <a:t>kt.</a:t>
              </a:r>
              <a:endParaRPr sz="2950" dirty="0">
                <a:latin typeface="Arial"/>
                <a:cs typeface="Arial"/>
              </a:endParaRPr>
            </a:p>
          </p:txBody>
        </p:sp>
        <p:sp>
          <p:nvSpPr>
            <p:cNvPr id="13" name="object 13"/>
            <p:cNvSpPr txBox="1"/>
            <p:nvPr/>
          </p:nvSpPr>
          <p:spPr>
            <a:xfrm>
              <a:off x="1201870" y="3545764"/>
              <a:ext cx="2315019" cy="458470"/>
            </a:xfrm>
            <a:prstGeom prst="rect">
              <a:avLst/>
            </a:prstGeom>
          </p:spPr>
          <p:txBody>
            <a:bodyPr vert="horz" wrap="square" lIns="0" tIns="0" rIns="0" bIns="0" rtlCol="0">
              <a:spAutoFit/>
            </a:bodyPr>
            <a:lstStyle/>
            <a:p>
              <a:pPr marL="12700">
                <a:lnSpc>
                  <a:spcPct val="100000"/>
                </a:lnSpc>
              </a:pPr>
              <a:r>
                <a:rPr lang="de-AT" sz="2950" spc="275" dirty="0">
                  <a:solidFill>
                    <a:srgbClr val="FFFFFF"/>
                  </a:solidFill>
                  <a:latin typeface="Arial"/>
                  <a:cs typeface="Arial"/>
                </a:rPr>
                <a:t>N</a:t>
              </a:r>
              <a:r>
                <a:rPr sz="2950" spc="275" dirty="0" err="1">
                  <a:solidFill>
                    <a:srgbClr val="FFFFFF"/>
                  </a:solidFill>
                  <a:latin typeface="Arial"/>
                  <a:cs typeface="Arial"/>
                </a:rPr>
                <a:t>ovember</a:t>
              </a:r>
              <a:endParaRPr sz="2950" dirty="0">
                <a:latin typeface="Arial"/>
                <a:cs typeface="Arial"/>
              </a:endParaRPr>
            </a:p>
          </p:txBody>
        </p:sp>
        <p:sp>
          <p:nvSpPr>
            <p:cNvPr id="16" name="object 16"/>
            <p:cNvSpPr txBox="1"/>
            <p:nvPr/>
          </p:nvSpPr>
          <p:spPr>
            <a:xfrm>
              <a:off x="1201870" y="2121723"/>
              <a:ext cx="1957070" cy="458470"/>
            </a:xfrm>
            <a:prstGeom prst="rect">
              <a:avLst/>
            </a:prstGeom>
          </p:spPr>
          <p:txBody>
            <a:bodyPr vert="horz" wrap="square" lIns="0" tIns="0" rIns="0" bIns="0" rtlCol="0">
              <a:spAutoFit/>
            </a:bodyPr>
            <a:lstStyle/>
            <a:p>
              <a:pPr marL="12700">
                <a:lnSpc>
                  <a:spcPct val="100000"/>
                </a:lnSpc>
              </a:pPr>
              <a:r>
                <a:rPr sz="2950" spc="195" dirty="0">
                  <a:solidFill>
                    <a:srgbClr val="FFFFFF"/>
                  </a:solidFill>
                  <a:latin typeface="Arial"/>
                  <a:cs typeface="Arial"/>
                </a:rPr>
                <a:t>Dezember</a:t>
              </a:r>
              <a:endParaRPr sz="2950">
                <a:latin typeface="Arial"/>
                <a:cs typeface="Arial"/>
              </a:endParaRPr>
            </a:p>
          </p:txBody>
        </p:sp>
      </p:grpSp>
      <p:sp>
        <p:nvSpPr>
          <p:cNvPr id="22" name="object 22"/>
          <p:cNvSpPr txBox="1"/>
          <p:nvPr/>
        </p:nvSpPr>
        <p:spPr>
          <a:xfrm>
            <a:off x="4658142" y="9235916"/>
            <a:ext cx="6308308" cy="458470"/>
          </a:xfrm>
          <a:prstGeom prst="rect">
            <a:avLst/>
          </a:prstGeom>
        </p:spPr>
        <p:txBody>
          <a:bodyPr vert="horz" wrap="square" lIns="0" tIns="0" rIns="0" bIns="0" rtlCol="0">
            <a:spAutoFit/>
          </a:bodyPr>
          <a:lstStyle/>
          <a:p>
            <a:pPr marL="12700">
              <a:lnSpc>
                <a:spcPct val="100000"/>
              </a:lnSpc>
              <a:tabLst>
                <a:tab pos="4241800" algn="l"/>
              </a:tabLst>
            </a:pPr>
            <a:r>
              <a:rPr sz="2950" spc="235" dirty="0">
                <a:solidFill>
                  <a:srgbClr val="0056A3"/>
                </a:solidFill>
                <a:latin typeface="Arial"/>
                <a:cs typeface="Arial"/>
              </a:rPr>
              <a:t>Modul</a:t>
            </a:r>
            <a:r>
              <a:rPr sz="2950" spc="300" dirty="0">
                <a:solidFill>
                  <a:srgbClr val="0056A3"/>
                </a:solidFill>
                <a:latin typeface="Arial"/>
                <a:cs typeface="Arial"/>
              </a:rPr>
              <a:t> </a:t>
            </a:r>
            <a:r>
              <a:rPr lang="de-AT" sz="2950" spc="250" dirty="0">
                <a:solidFill>
                  <a:srgbClr val="0056A3"/>
                </a:solidFill>
                <a:latin typeface="Arial"/>
                <a:cs typeface="Arial"/>
              </a:rPr>
              <a:t>G</a:t>
            </a:r>
            <a:r>
              <a:rPr sz="2950" spc="250" dirty="0">
                <a:solidFill>
                  <a:srgbClr val="0056A3"/>
                </a:solidFill>
                <a:latin typeface="Arial"/>
                <a:cs typeface="Arial"/>
              </a:rPr>
              <a:t>esetze	</a:t>
            </a:r>
            <a:r>
              <a:rPr lang="de-DE" sz="2950" spc="105" dirty="0">
                <a:solidFill>
                  <a:srgbClr val="0056A3"/>
                </a:solidFill>
                <a:latin typeface="Arial"/>
                <a:cs typeface="Arial"/>
              </a:rPr>
              <a:t>3</a:t>
            </a:r>
            <a:r>
              <a:rPr sz="2950" spc="105" dirty="0">
                <a:solidFill>
                  <a:srgbClr val="0056A3"/>
                </a:solidFill>
                <a:latin typeface="Arial"/>
                <a:cs typeface="Arial"/>
              </a:rPr>
              <a:t>.5</a:t>
            </a:r>
            <a:r>
              <a:rPr sz="2950" spc="20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23" name="object 23"/>
          <p:cNvSpPr/>
          <p:nvPr/>
        </p:nvSpPr>
        <p:spPr>
          <a:xfrm>
            <a:off x="12470405" y="8811867"/>
            <a:ext cx="4599940" cy="1340485"/>
          </a:xfrm>
          <a:custGeom>
            <a:avLst/>
            <a:gdLst/>
            <a:ahLst/>
            <a:cxnLst/>
            <a:rect l="l" t="t" r="r" b="b"/>
            <a:pathLst>
              <a:path w="4599940" h="1340484">
                <a:moveTo>
                  <a:pt x="0" y="1340273"/>
                </a:moveTo>
                <a:lnTo>
                  <a:pt x="4599441" y="1340273"/>
                </a:lnTo>
                <a:lnTo>
                  <a:pt x="4599441" y="0"/>
                </a:lnTo>
                <a:lnTo>
                  <a:pt x="0" y="0"/>
                </a:lnTo>
                <a:lnTo>
                  <a:pt x="0" y="1340273"/>
                </a:lnTo>
                <a:close/>
              </a:path>
            </a:pathLst>
          </a:custGeom>
          <a:solidFill>
            <a:schemeClr val="bg1"/>
          </a:solidFill>
        </p:spPr>
        <p:txBody>
          <a:bodyPr wrap="square" lIns="0" tIns="0" rIns="0" bIns="0" rtlCol="0"/>
          <a:lstStyle/>
          <a:p>
            <a:endParaRPr/>
          </a:p>
        </p:txBody>
      </p:sp>
      <p:sp>
        <p:nvSpPr>
          <p:cNvPr id="24" name="object 24"/>
          <p:cNvSpPr txBox="1"/>
          <p:nvPr/>
        </p:nvSpPr>
        <p:spPr>
          <a:xfrm>
            <a:off x="12902926" y="9241926"/>
            <a:ext cx="3632835" cy="458470"/>
          </a:xfrm>
          <a:prstGeom prst="rect">
            <a:avLst/>
          </a:prstGeom>
        </p:spPr>
        <p:txBody>
          <a:bodyPr vert="horz" wrap="square" lIns="0" tIns="0" rIns="0" bIns="0" rtlCol="0">
            <a:spAutoFit/>
          </a:bodyPr>
          <a:lstStyle/>
          <a:p>
            <a:pPr marL="12700">
              <a:lnSpc>
                <a:spcPct val="100000"/>
              </a:lnSpc>
            </a:pPr>
            <a:r>
              <a:rPr sz="2950" spc="195" dirty="0">
                <a:solidFill>
                  <a:srgbClr val="0056A3"/>
                </a:solidFill>
                <a:latin typeface="Arial"/>
                <a:cs typeface="Arial"/>
              </a:rPr>
              <a:t>Prüfung </a:t>
            </a:r>
            <a:r>
              <a:rPr sz="2950" spc="105" dirty="0">
                <a:solidFill>
                  <a:srgbClr val="0056A3"/>
                </a:solidFill>
                <a:latin typeface="Arial"/>
                <a:cs typeface="Arial"/>
              </a:rPr>
              <a:t>0.5</a:t>
            </a:r>
            <a:r>
              <a:rPr sz="2950" spc="31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25" name="object 25"/>
          <p:cNvSpPr/>
          <p:nvPr/>
        </p:nvSpPr>
        <p:spPr>
          <a:xfrm>
            <a:off x="12222978" y="9309234"/>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26" name="object 26"/>
          <p:cNvSpPr/>
          <p:nvPr/>
        </p:nvSpPr>
        <p:spPr>
          <a:xfrm>
            <a:off x="12222978" y="9309234"/>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35" name="object 35"/>
          <p:cNvSpPr txBox="1"/>
          <p:nvPr/>
        </p:nvSpPr>
        <p:spPr>
          <a:xfrm>
            <a:off x="18292187" y="2121723"/>
            <a:ext cx="1437263" cy="453970"/>
          </a:xfrm>
          <a:prstGeom prst="rect">
            <a:avLst/>
          </a:prstGeom>
        </p:spPr>
        <p:txBody>
          <a:bodyPr vert="horz" wrap="square" lIns="0" tIns="0" rIns="0" bIns="0" rtlCol="0">
            <a:spAutoFit/>
          </a:bodyPr>
          <a:lstStyle/>
          <a:p>
            <a:pPr marL="12700">
              <a:lnSpc>
                <a:spcPct val="100000"/>
              </a:lnSpc>
            </a:pPr>
            <a:r>
              <a:rPr sz="2950" spc="5" dirty="0">
                <a:solidFill>
                  <a:srgbClr val="FFFFFF"/>
                </a:solidFill>
                <a:latin typeface="Arial"/>
                <a:cs typeface="Arial"/>
              </a:rPr>
              <a:t>1</a:t>
            </a:r>
            <a:r>
              <a:rPr sz="2950" spc="210" dirty="0">
                <a:solidFill>
                  <a:srgbClr val="FFFFFF"/>
                </a:solidFill>
                <a:latin typeface="Arial"/>
                <a:cs typeface="Arial"/>
              </a:rPr>
              <a:t> </a:t>
            </a:r>
            <a:r>
              <a:rPr lang="de-AT" sz="2950" spc="340" dirty="0">
                <a:solidFill>
                  <a:srgbClr val="FFFFFF"/>
                </a:solidFill>
                <a:latin typeface="Arial"/>
                <a:cs typeface="Arial"/>
              </a:rPr>
              <a:t>Tag</a:t>
            </a:r>
            <a:endParaRPr sz="2950" dirty="0">
              <a:latin typeface="Arial"/>
              <a:cs typeface="Arial"/>
            </a:endParaRPr>
          </a:p>
        </p:txBody>
      </p:sp>
      <p:sp>
        <p:nvSpPr>
          <p:cNvPr id="36" name="object 36"/>
          <p:cNvSpPr txBox="1"/>
          <p:nvPr/>
        </p:nvSpPr>
        <p:spPr>
          <a:xfrm>
            <a:off x="18063712" y="3545848"/>
            <a:ext cx="1513338" cy="458470"/>
          </a:xfrm>
          <a:prstGeom prst="rect">
            <a:avLst/>
          </a:prstGeom>
        </p:spPr>
        <p:txBody>
          <a:bodyPr vert="horz" wrap="square" lIns="0" tIns="0" rIns="0" bIns="0" rtlCol="0">
            <a:spAutoFit/>
          </a:bodyPr>
          <a:lstStyle/>
          <a:p>
            <a:pPr marL="12700">
              <a:lnSpc>
                <a:spcPct val="100000"/>
              </a:lnSpc>
            </a:pPr>
            <a:r>
              <a:rPr lang="de-AT" sz="2950" spc="5" dirty="0">
                <a:solidFill>
                  <a:srgbClr val="FFFFFF"/>
                </a:solidFill>
                <a:latin typeface="Arial"/>
                <a:cs typeface="Arial"/>
              </a:rPr>
              <a:t>5</a:t>
            </a:r>
            <a:r>
              <a:rPr lang="de-AT" sz="2950" spc="204" dirty="0">
                <a:solidFill>
                  <a:srgbClr val="FFFFFF"/>
                </a:solidFill>
                <a:latin typeface="Arial"/>
                <a:cs typeface="Arial"/>
              </a:rPr>
              <a:t> </a:t>
            </a:r>
            <a:r>
              <a:rPr lang="de-AT" sz="2950" spc="340" dirty="0">
                <a:solidFill>
                  <a:srgbClr val="FFFFFF"/>
                </a:solidFill>
                <a:latin typeface="Arial"/>
                <a:cs typeface="Arial"/>
              </a:rPr>
              <a:t>Tage</a:t>
            </a:r>
            <a:endParaRPr lang="de-AT" sz="2950" dirty="0">
              <a:latin typeface="Arial"/>
              <a:cs typeface="Arial"/>
            </a:endParaRPr>
          </a:p>
        </p:txBody>
      </p:sp>
      <p:sp>
        <p:nvSpPr>
          <p:cNvPr id="37" name="object 37"/>
          <p:cNvSpPr txBox="1"/>
          <p:nvPr/>
        </p:nvSpPr>
        <p:spPr>
          <a:xfrm>
            <a:off x="18063712" y="6394096"/>
            <a:ext cx="1513338" cy="458470"/>
          </a:xfrm>
          <a:prstGeom prst="rect">
            <a:avLst/>
          </a:prstGeom>
        </p:spPr>
        <p:txBody>
          <a:bodyPr vert="horz" wrap="square" lIns="0" tIns="0" rIns="0" bIns="0" rtlCol="0">
            <a:spAutoFit/>
          </a:bodyPr>
          <a:lstStyle/>
          <a:p>
            <a:pPr marL="12700">
              <a:lnSpc>
                <a:spcPct val="100000"/>
              </a:lnSpc>
            </a:pPr>
            <a:r>
              <a:rPr sz="2950" spc="5" dirty="0">
                <a:solidFill>
                  <a:srgbClr val="FFFFFF"/>
                </a:solidFill>
                <a:latin typeface="Arial"/>
                <a:cs typeface="Arial"/>
              </a:rPr>
              <a:t>5</a:t>
            </a:r>
            <a:r>
              <a:rPr sz="2950" spc="204" dirty="0">
                <a:solidFill>
                  <a:srgbClr val="FFFFFF"/>
                </a:solidFill>
                <a:latin typeface="Arial"/>
                <a:cs typeface="Arial"/>
              </a:rPr>
              <a:t> </a:t>
            </a:r>
            <a:r>
              <a:rPr lang="de-AT" sz="2950" spc="340" dirty="0">
                <a:solidFill>
                  <a:srgbClr val="FFFFFF"/>
                </a:solidFill>
                <a:latin typeface="Arial"/>
                <a:cs typeface="Arial"/>
              </a:rPr>
              <a:t>T</a:t>
            </a:r>
            <a:r>
              <a:rPr sz="2950" spc="340" dirty="0">
                <a:solidFill>
                  <a:srgbClr val="FFFFFF"/>
                </a:solidFill>
                <a:latin typeface="Arial"/>
                <a:cs typeface="Arial"/>
              </a:rPr>
              <a:t>age</a:t>
            </a:r>
            <a:endParaRPr sz="2950" dirty="0">
              <a:latin typeface="Arial"/>
              <a:cs typeface="Arial"/>
            </a:endParaRPr>
          </a:p>
        </p:txBody>
      </p:sp>
      <p:sp>
        <p:nvSpPr>
          <p:cNvPr id="38" name="object 38"/>
          <p:cNvSpPr txBox="1"/>
          <p:nvPr/>
        </p:nvSpPr>
        <p:spPr>
          <a:xfrm>
            <a:off x="18063712" y="9242345"/>
            <a:ext cx="1513338" cy="458470"/>
          </a:xfrm>
          <a:prstGeom prst="rect">
            <a:avLst/>
          </a:prstGeom>
        </p:spPr>
        <p:txBody>
          <a:bodyPr vert="horz" wrap="square" lIns="0" tIns="0" rIns="0" bIns="0" rtlCol="0">
            <a:spAutoFit/>
          </a:bodyPr>
          <a:lstStyle/>
          <a:p>
            <a:pPr marL="12700">
              <a:lnSpc>
                <a:spcPct val="100000"/>
              </a:lnSpc>
            </a:pPr>
            <a:r>
              <a:rPr lang="de-DE" sz="2950" spc="5" dirty="0">
                <a:solidFill>
                  <a:srgbClr val="FFFFFF"/>
                </a:solidFill>
                <a:latin typeface="Arial"/>
                <a:cs typeface="Arial"/>
              </a:rPr>
              <a:t>4</a:t>
            </a:r>
            <a:r>
              <a:rPr lang="de-AT" sz="2950" spc="204" dirty="0">
                <a:solidFill>
                  <a:srgbClr val="FFFFFF"/>
                </a:solidFill>
                <a:latin typeface="Arial"/>
                <a:cs typeface="Arial"/>
              </a:rPr>
              <a:t> </a:t>
            </a:r>
            <a:r>
              <a:rPr lang="de-AT" sz="2950" spc="340" dirty="0">
                <a:solidFill>
                  <a:srgbClr val="FFFFFF"/>
                </a:solidFill>
                <a:latin typeface="Arial"/>
                <a:cs typeface="Arial"/>
              </a:rPr>
              <a:t>Tage</a:t>
            </a:r>
            <a:endParaRPr lang="de-AT" sz="2950" dirty="0">
              <a:latin typeface="Arial"/>
              <a:cs typeface="Arial"/>
            </a:endParaRPr>
          </a:p>
        </p:txBody>
      </p:sp>
      <p:sp>
        <p:nvSpPr>
          <p:cNvPr id="40" name="object 40"/>
          <p:cNvSpPr txBox="1"/>
          <p:nvPr/>
        </p:nvSpPr>
        <p:spPr>
          <a:xfrm>
            <a:off x="12902927" y="4740926"/>
            <a:ext cx="3632835" cy="913765"/>
          </a:xfrm>
          <a:prstGeom prst="rect">
            <a:avLst/>
          </a:prstGeom>
        </p:spPr>
        <p:txBody>
          <a:bodyPr vert="horz" wrap="square" lIns="0" tIns="0" rIns="0" bIns="0" rtlCol="0">
            <a:spAutoFit/>
          </a:bodyPr>
          <a:lstStyle/>
          <a:p>
            <a:pPr marL="12700" marR="5080">
              <a:lnSpc>
                <a:spcPct val="100600"/>
              </a:lnSpc>
            </a:pPr>
            <a:r>
              <a:rPr sz="2950" spc="190" dirty="0">
                <a:solidFill>
                  <a:srgbClr val="0056A3"/>
                </a:solidFill>
                <a:latin typeface="Arial"/>
                <a:cs typeface="Arial"/>
              </a:rPr>
              <a:t>Anleitung: </a:t>
            </a:r>
            <a:r>
              <a:rPr sz="2950" spc="225" dirty="0">
                <a:solidFill>
                  <a:srgbClr val="0056A3"/>
                </a:solidFill>
                <a:latin typeface="Arial"/>
                <a:cs typeface="Arial"/>
              </a:rPr>
              <a:t>selbst-  </a:t>
            </a:r>
            <a:r>
              <a:rPr sz="2950" spc="210" dirty="0">
                <a:solidFill>
                  <a:srgbClr val="0056A3"/>
                </a:solidFill>
                <a:latin typeface="Arial"/>
                <a:cs typeface="Arial"/>
              </a:rPr>
              <a:t>ständiges</a:t>
            </a:r>
            <a:r>
              <a:rPr sz="2950" spc="240" dirty="0">
                <a:solidFill>
                  <a:srgbClr val="0056A3"/>
                </a:solidFill>
                <a:latin typeface="Arial"/>
                <a:cs typeface="Arial"/>
              </a:rPr>
              <a:t> </a:t>
            </a:r>
            <a:r>
              <a:rPr sz="2950" spc="210" dirty="0">
                <a:solidFill>
                  <a:srgbClr val="0056A3"/>
                </a:solidFill>
                <a:latin typeface="Arial"/>
                <a:cs typeface="Arial"/>
              </a:rPr>
              <a:t>Arbeiten</a:t>
            </a:r>
            <a:endParaRPr sz="2950" dirty="0">
              <a:latin typeface="Arial"/>
              <a:cs typeface="Arial"/>
            </a:endParaRPr>
          </a:p>
        </p:txBody>
      </p:sp>
      <p:grpSp>
        <p:nvGrpSpPr>
          <p:cNvPr id="136" name="Gruppieren 135"/>
          <p:cNvGrpSpPr/>
          <p:nvPr/>
        </p:nvGrpSpPr>
        <p:grpSpPr>
          <a:xfrm>
            <a:off x="12462510" y="1696094"/>
            <a:ext cx="4599940" cy="1340485"/>
            <a:chOff x="12462510" y="1696094"/>
            <a:chExt cx="4599940" cy="1340485"/>
          </a:xfrm>
          <a:solidFill>
            <a:schemeClr val="bg1"/>
          </a:solidFill>
        </p:grpSpPr>
        <p:sp>
          <p:nvSpPr>
            <p:cNvPr id="31" name="object 31"/>
            <p:cNvSpPr/>
            <p:nvPr/>
          </p:nvSpPr>
          <p:spPr>
            <a:xfrm>
              <a:off x="12462510" y="1696094"/>
              <a:ext cx="4599940" cy="1340485"/>
            </a:xfrm>
            <a:custGeom>
              <a:avLst/>
              <a:gdLst/>
              <a:ahLst/>
              <a:cxnLst/>
              <a:rect l="l" t="t" r="r" b="b"/>
              <a:pathLst>
                <a:path w="4599940" h="1340485">
                  <a:moveTo>
                    <a:pt x="0" y="1340273"/>
                  </a:moveTo>
                  <a:lnTo>
                    <a:pt x="4599441" y="1340273"/>
                  </a:lnTo>
                  <a:lnTo>
                    <a:pt x="4599441" y="0"/>
                  </a:lnTo>
                  <a:lnTo>
                    <a:pt x="0" y="0"/>
                  </a:lnTo>
                  <a:lnTo>
                    <a:pt x="0" y="1340273"/>
                  </a:lnTo>
                  <a:close/>
                </a:path>
              </a:pathLst>
            </a:custGeom>
            <a:grpFill/>
          </p:spPr>
          <p:txBody>
            <a:bodyPr wrap="square" lIns="0" tIns="0" rIns="0" bIns="0" rtlCol="0"/>
            <a:lstStyle/>
            <a:p>
              <a:endParaRPr/>
            </a:p>
          </p:txBody>
        </p:sp>
        <p:sp>
          <p:nvSpPr>
            <p:cNvPr id="15" name="object 15"/>
            <p:cNvSpPr txBox="1"/>
            <p:nvPr/>
          </p:nvSpPr>
          <p:spPr>
            <a:xfrm>
              <a:off x="13015955" y="2153904"/>
              <a:ext cx="3641308" cy="458470"/>
            </a:xfrm>
            <a:prstGeom prst="rect">
              <a:avLst/>
            </a:prstGeom>
            <a:grpFill/>
          </p:spPr>
          <p:txBody>
            <a:bodyPr vert="horz" wrap="square" lIns="0" tIns="0" rIns="0" bIns="0" rtlCol="0">
              <a:spAutoFit/>
            </a:bodyPr>
            <a:lstStyle/>
            <a:p>
              <a:pPr marL="12700">
                <a:lnSpc>
                  <a:spcPct val="100000"/>
                </a:lnSpc>
              </a:pPr>
              <a:r>
                <a:rPr sz="2950" spc="195" dirty="0" err="1">
                  <a:solidFill>
                    <a:srgbClr val="0056A3"/>
                  </a:solidFill>
                  <a:latin typeface="Arial"/>
                  <a:cs typeface="Arial"/>
                </a:rPr>
                <a:t>Prüfung</a:t>
              </a:r>
              <a:r>
                <a:rPr sz="2950" spc="204" dirty="0">
                  <a:solidFill>
                    <a:srgbClr val="0056A3"/>
                  </a:solidFill>
                  <a:latin typeface="Arial"/>
                  <a:cs typeface="Arial"/>
                </a:rPr>
                <a:t> </a:t>
              </a:r>
              <a:r>
                <a:rPr lang="de-AT" sz="2950" spc="325" dirty="0">
                  <a:solidFill>
                    <a:srgbClr val="0056A3"/>
                  </a:solidFill>
                  <a:latin typeface="Arial"/>
                  <a:cs typeface="Arial"/>
                </a:rPr>
                <a:t>T</a:t>
              </a:r>
              <a:r>
                <a:rPr sz="2950" spc="325" dirty="0" err="1">
                  <a:solidFill>
                    <a:srgbClr val="0056A3"/>
                  </a:solidFill>
                  <a:latin typeface="Arial"/>
                  <a:cs typeface="Arial"/>
                </a:rPr>
                <a:t>heorie</a:t>
              </a:r>
              <a:endParaRPr sz="2950" dirty="0">
                <a:latin typeface="Arial"/>
                <a:cs typeface="Arial"/>
              </a:endParaRPr>
            </a:p>
          </p:txBody>
        </p:sp>
      </p:grpSp>
      <p:grpSp>
        <p:nvGrpSpPr>
          <p:cNvPr id="96" name="Gruppieren 95"/>
          <p:cNvGrpSpPr/>
          <p:nvPr/>
        </p:nvGrpSpPr>
        <p:grpSpPr>
          <a:xfrm>
            <a:off x="3928812" y="5963787"/>
            <a:ext cx="8390255" cy="1560963"/>
            <a:chOff x="3928812" y="5963787"/>
            <a:chExt cx="8390255" cy="1560963"/>
          </a:xfrm>
          <a:solidFill>
            <a:schemeClr val="bg1"/>
          </a:solidFill>
        </p:grpSpPr>
        <p:grpSp>
          <p:nvGrpSpPr>
            <p:cNvPr id="50" name="Gruppieren 49"/>
            <p:cNvGrpSpPr/>
            <p:nvPr/>
          </p:nvGrpSpPr>
          <p:grpSpPr>
            <a:xfrm>
              <a:off x="3928812" y="5963787"/>
              <a:ext cx="8390255" cy="1340485"/>
              <a:chOff x="3928812" y="5963787"/>
              <a:chExt cx="8390255" cy="1340485"/>
            </a:xfrm>
            <a:grpFill/>
          </p:grpSpPr>
          <p:sp>
            <p:nvSpPr>
              <p:cNvPr id="51" name="object 7"/>
              <p:cNvSpPr/>
              <p:nvPr/>
            </p:nvSpPr>
            <p:spPr>
              <a:xfrm>
                <a:off x="3928812" y="5963787"/>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grpFill/>
            </p:spPr>
            <p:txBody>
              <a:bodyPr wrap="square" lIns="0" tIns="0" rIns="0" bIns="0" rtlCol="0"/>
              <a:lstStyle/>
              <a:p>
                <a:endParaRPr/>
              </a:p>
            </p:txBody>
          </p:sp>
          <p:sp>
            <p:nvSpPr>
              <p:cNvPr id="52" name="object 9"/>
              <p:cNvSpPr/>
              <p:nvPr/>
            </p:nvSpPr>
            <p:spPr>
              <a:xfrm>
                <a:off x="4685679" y="6205790"/>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sp>
            <p:nvSpPr>
              <p:cNvPr id="53" name="object 10"/>
              <p:cNvSpPr txBox="1"/>
              <p:nvPr/>
            </p:nvSpPr>
            <p:spPr>
              <a:xfrm>
                <a:off x="5043816" y="5994400"/>
                <a:ext cx="1844039" cy="1260475"/>
              </a:xfrm>
              <a:prstGeom prst="rect">
                <a:avLst/>
              </a:prstGeom>
              <a:grpFill/>
            </p:spPr>
            <p:txBody>
              <a:bodyPr vert="horz" wrap="square" lIns="0" tIns="0" rIns="0" bIns="0" rtlCol="0">
                <a:spAutoFit/>
              </a:bodyPr>
              <a:lstStyle/>
              <a:p>
                <a:pPr marL="12700" marR="5080" indent="-635">
                  <a:lnSpc>
                    <a:spcPct val="139200"/>
                  </a:lnSpc>
                </a:pPr>
                <a:r>
                  <a:rPr sz="2950" spc="225" dirty="0">
                    <a:solidFill>
                      <a:srgbClr val="0056A3"/>
                    </a:solidFill>
                    <a:latin typeface="Arial"/>
                    <a:cs typeface="Arial"/>
                  </a:rPr>
                  <a:t>Biologie  </a:t>
                </a:r>
                <a:r>
                  <a:rPr sz="2950" spc="-170" dirty="0">
                    <a:solidFill>
                      <a:srgbClr val="0056A3"/>
                    </a:solidFill>
                    <a:latin typeface="Arial"/>
                    <a:cs typeface="Arial"/>
                  </a:rPr>
                  <a:t>V</a:t>
                </a:r>
                <a:r>
                  <a:rPr sz="2950" spc="200" dirty="0">
                    <a:solidFill>
                      <a:srgbClr val="0056A3"/>
                    </a:solidFill>
                    <a:latin typeface="Arial"/>
                    <a:cs typeface="Arial"/>
                  </a:rPr>
                  <a:t>erfah</a:t>
                </a:r>
                <a:r>
                  <a:rPr sz="2950" spc="130" dirty="0">
                    <a:solidFill>
                      <a:srgbClr val="0056A3"/>
                    </a:solidFill>
                    <a:latin typeface="Arial"/>
                    <a:cs typeface="Arial"/>
                  </a:rPr>
                  <a:t>r</a:t>
                </a:r>
                <a:r>
                  <a:rPr sz="2950" spc="175" dirty="0">
                    <a:solidFill>
                      <a:srgbClr val="0056A3"/>
                    </a:solidFill>
                    <a:latin typeface="Arial"/>
                    <a:cs typeface="Arial"/>
                  </a:rPr>
                  <a:t>en</a:t>
                </a:r>
                <a:endParaRPr sz="2950" dirty="0">
                  <a:latin typeface="Arial"/>
                  <a:cs typeface="Arial"/>
                </a:endParaRPr>
              </a:p>
            </p:txBody>
          </p:sp>
          <p:sp>
            <p:nvSpPr>
              <p:cNvPr id="54" name="object 11"/>
              <p:cNvSpPr/>
              <p:nvPr/>
            </p:nvSpPr>
            <p:spPr>
              <a:xfrm>
                <a:off x="4685679" y="6831697"/>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sp>
            <p:nvSpPr>
              <p:cNvPr id="55" name="object 12"/>
              <p:cNvSpPr txBox="1"/>
              <p:nvPr/>
            </p:nvSpPr>
            <p:spPr>
              <a:xfrm>
                <a:off x="7969737" y="6080891"/>
                <a:ext cx="4013200" cy="458470"/>
              </a:xfrm>
              <a:prstGeom prst="rect">
                <a:avLst/>
              </a:prstGeom>
              <a:grpFill/>
            </p:spPr>
            <p:txBody>
              <a:bodyPr vert="horz" wrap="square" lIns="0" tIns="0" rIns="0" bIns="0" rtlCol="0">
                <a:spAutoFit/>
              </a:bodyPr>
              <a:lstStyle/>
              <a:p>
                <a:pPr marL="12700">
                  <a:lnSpc>
                    <a:spcPct val="100000"/>
                  </a:lnSpc>
                </a:pPr>
                <a:r>
                  <a:rPr sz="2950" spc="204" dirty="0">
                    <a:solidFill>
                      <a:srgbClr val="0056A3"/>
                    </a:solidFill>
                    <a:latin typeface="Arial"/>
                    <a:cs typeface="Arial"/>
                  </a:rPr>
                  <a:t>Praktisches</a:t>
                </a:r>
                <a:r>
                  <a:rPr sz="2950" spc="240" dirty="0">
                    <a:solidFill>
                      <a:srgbClr val="0056A3"/>
                    </a:solidFill>
                    <a:latin typeface="Arial"/>
                    <a:cs typeface="Arial"/>
                  </a:rPr>
                  <a:t> </a:t>
                </a:r>
                <a:r>
                  <a:rPr sz="2950" spc="210" dirty="0">
                    <a:solidFill>
                      <a:srgbClr val="0056A3"/>
                    </a:solidFill>
                    <a:latin typeface="Arial"/>
                    <a:cs typeface="Arial"/>
                  </a:rPr>
                  <a:t>Arbeiten</a:t>
                </a:r>
                <a:endParaRPr sz="2950" dirty="0">
                  <a:latin typeface="Arial"/>
                  <a:cs typeface="Arial"/>
                </a:endParaRPr>
              </a:p>
            </p:txBody>
          </p:sp>
          <p:sp>
            <p:nvSpPr>
              <p:cNvPr id="56" name="object 13"/>
              <p:cNvSpPr/>
              <p:nvPr/>
            </p:nvSpPr>
            <p:spPr>
              <a:xfrm>
                <a:off x="7611423" y="6205790"/>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grpSp>
        <p:sp>
          <p:nvSpPr>
            <p:cNvPr id="60" name="object 25"/>
            <p:cNvSpPr/>
            <p:nvPr/>
          </p:nvSpPr>
          <p:spPr>
            <a:xfrm>
              <a:off x="7877175" y="7178675"/>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grpFill/>
          </p:spPr>
          <p:txBody>
            <a:bodyPr wrap="square" lIns="0" tIns="0" rIns="0" bIns="0" rtlCol="0"/>
            <a:lstStyle/>
            <a:p>
              <a:endParaRPr/>
            </a:p>
          </p:txBody>
        </p:sp>
        <p:sp>
          <p:nvSpPr>
            <p:cNvPr id="61" name="object 26"/>
            <p:cNvSpPr/>
            <p:nvPr/>
          </p:nvSpPr>
          <p:spPr>
            <a:xfrm>
              <a:off x="7877175" y="7178675"/>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grpFill/>
            <a:ln w="15706">
              <a:solidFill>
                <a:srgbClr val="0056A3"/>
              </a:solidFill>
            </a:ln>
          </p:spPr>
          <p:txBody>
            <a:bodyPr wrap="square" lIns="0" tIns="0" rIns="0" bIns="0" rtlCol="0"/>
            <a:lstStyle/>
            <a:p>
              <a:endParaRPr/>
            </a:p>
          </p:txBody>
        </p:sp>
      </p:grpSp>
      <p:sp>
        <p:nvSpPr>
          <p:cNvPr id="63" name="object 26"/>
          <p:cNvSpPr/>
          <p:nvPr/>
        </p:nvSpPr>
        <p:spPr>
          <a:xfrm>
            <a:off x="7800975" y="4307789"/>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grpSp>
        <p:nvGrpSpPr>
          <p:cNvPr id="95" name="Gruppieren 94"/>
          <p:cNvGrpSpPr/>
          <p:nvPr/>
        </p:nvGrpSpPr>
        <p:grpSpPr>
          <a:xfrm>
            <a:off x="12222978" y="5963787"/>
            <a:ext cx="4847367" cy="1340485"/>
            <a:chOff x="12222978" y="5963787"/>
            <a:chExt cx="4847367" cy="1340485"/>
          </a:xfrm>
          <a:solidFill>
            <a:schemeClr val="bg1"/>
          </a:solidFill>
        </p:grpSpPr>
        <p:sp>
          <p:nvSpPr>
            <p:cNvPr id="27" name="object 27"/>
            <p:cNvSpPr/>
            <p:nvPr/>
          </p:nvSpPr>
          <p:spPr>
            <a:xfrm>
              <a:off x="12470405" y="5963787"/>
              <a:ext cx="4599940" cy="1340485"/>
            </a:xfrm>
            <a:custGeom>
              <a:avLst/>
              <a:gdLst/>
              <a:ahLst/>
              <a:cxnLst/>
              <a:rect l="l" t="t" r="r" b="b"/>
              <a:pathLst>
                <a:path w="4599940" h="1340484">
                  <a:moveTo>
                    <a:pt x="0" y="1340273"/>
                  </a:moveTo>
                  <a:lnTo>
                    <a:pt x="4599441" y="1340273"/>
                  </a:lnTo>
                  <a:lnTo>
                    <a:pt x="4599441" y="0"/>
                  </a:lnTo>
                  <a:lnTo>
                    <a:pt x="0" y="0"/>
                  </a:lnTo>
                  <a:lnTo>
                    <a:pt x="0" y="1340273"/>
                  </a:lnTo>
                  <a:close/>
                </a:path>
              </a:pathLst>
            </a:custGeom>
            <a:grpFill/>
          </p:spPr>
          <p:txBody>
            <a:bodyPr wrap="square" lIns="0" tIns="0" rIns="0" bIns="0" rtlCol="0"/>
            <a:lstStyle/>
            <a:p>
              <a:endParaRPr/>
            </a:p>
          </p:txBody>
        </p:sp>
        <p:sp>
          <p:nvSpPr>
            <p:cNvPr id="28" name="object 28"/>
            <p:cNvSpPr txBox="1"/>
            <p:nvPr/>
          </p:nvSpPr>
          <p:spPr>
            <a:xfrm>
              <a:off x="12902927" y="6167663"/>
              <a:ext cx="2852420" cy="911225"/>
            </a:xfrm>
            <a:prstGeom prst="rect">
              <a:avLst/>
            </a:prstGeom>
            <a:grpFill/>
          </p:spPr>
          <p:txBody>
            <a:bodyPr vert="horz" wrap="square" lIns="0" tIns="0" rIns="0" bIns="0" rtlCol="0">
              <a:spAutoFit/>
            </a:bodyPr>
            <a:lstStyle/>
            <a:p>
              <a:pPr marL="12700">
                <a:lnSpc>
                  <a:spcPct val="100000"/>
                </a:lnSpc>
              </a:pPr>
              <a:r>
                <a:rPr sz="2950" spc="195" dirty="0">
                  <a:solidFill>
                    <a:srgbClr val="0056A3"/>
                  </a:solidFill>
                  <a:latin typeface="Arial"/>
                  <a:cs typeface="Arial"/>
                </a:rPr>
                <a:t>Prüfung</a:t>
              </a:r>
              <a:r>
                <a:rPr sz="2950" spc="229" dirty="0">
                  <a:solidFill>
                    <a:srgbClr val="0056A3"/>
                  </a:solidFill>
                  <a:latin typeface="Arial"/>
                  <a:cs typeface="Arial"/>
                </a:rPr>
                <a:t> </a:t>
              </a:r>
              <a:r>
                <a:rPr sz="2950" spc="195" dirty="0">
                  <a:solidFill>
                    <a:srgbClr val="0056A3"/>
                  </a:solidFill>
                  <a:latin typeface="Arial"/>
                  <a:cs typeface="Arial"/>
                </a:rPr>
                <a:t>Praxis</a:t>
              </a:r>
              <a:endParaRPr sz="2950" dirty="0">
                <a:latin typeface="Arial"/>
                <a:cs typeface="Arial"/>
              </a:endParaRPr>
            </a:p>
            <a:p>
              <a:pPr marL="12700">
                <a:lnSpc>
                  <a:spcPct val="100000"/>
                </a:lnSpc>
                <a:spcBef>
                  <a:spcPts val="20"/>
                </a:spcBef>
              </a:pPr>
              <a:r>
                <a:rPr sz="2950" spc="105" dirty="0">
                  <a:solidFill>
                    <a:srgbClr val="0056A3"/>
                  </a:solidFill>
                  <a:latin typeface="Arial"/>
                  <a:cs typeface="Arial"/>
                </a:rPr>
                <a:t>0.5</a:t>
              </a:r>
              <a:r>
                <a:rPr sz="2950" spc="20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29" name="object 29"/>
            <p:cNvSpPr/>
            <p:nvPr/>
          </p:nvSpPr>
          <p:spPr>
            <a:xfrm>
              <a:off x="12222978" y="6461154"/>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grpFill/>
          </p:spPr>
          <p:txBody>
            <a:bodyPr wrap="square" lIns="0" tIns="0" rIns="0" bIns="0" rtlCol="0"/>
            <a:lstStyle/>
            <a:p>
              <a:endParaRPr/>
            </a:p>
          </p:txBody>
        </p:sp>
        <p:sp>
          <p:nvSpPr>
            <p:cNvPr id="30" name="object 30"/>
            <p:cNvSpPr/>
            <p:nvPr/>
          </p:nvSpPr>
          <p:spPr>
            <a:xfrm>
              <a:off x="12222978" y="6461154"/>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grpFill/>
            <a:ln w="15706">
              <a:solidFill>
                <a:srgbClr val="0056A3"/>
              </a:solidFill>
            </a:ln>
          </p:spPr>
          <p:txBody>
            <a:bodyPr wrap="square" lIns="0" tIns="0" rIns="0" bIns="0" rtlCol="0"/>
            <a:lstStyle/>
            <a:p>
              <a:endParaRPr/>
            </a:p>
          </p:txBody>
        </p:sp>
      </p:grpSp>
      <p:grpSp>
        <p:nvGrpSpPr>
          <p:cNvPr id="98" name="Gruppieren 97"/>
          <p:cNvGrpSpPr/>
          <p:nvPr/>
        </p:nvGrpSpPr>
        <p:grpSpPr>
          <a:xfrm>
            <a:off x="12185650" y="7898857"/>
            <a:ext cx="2642286" cy="1080698"/>
            <a:chOff x="12185650" y="7898857"/>
            <a:chExt cx="2642286" cy="1080698"/>
          </a:xfrm>
        </p:grpSpPr>
        <p:sp>
          <p:nvSpPr>
            <p:cNvPr id="99" name="object 25"/>
            <p:cNvSpPr/>
            <p:nvPr/>
          </p:nvSpPr>
          <p:spPr>
            <a:xfrm>
              <a:off x="14478655" y="863348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00" name="object 26"/>
            <p:cNvSpPr/>
            <p:nvPr/>
          </p:nvSpPr>
          <p:spPr>
            <a:xfrm>
              <a:off x="14478655" y="863348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101" name="object 25"/>
            <p:cNvSpPr/>
            <p:nvPr/>
          </p:nvSpPr>
          <p:spPr>
            <a:xfrm>
              <a:off x="14481861" y="790638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02" name="object 26"/>
            <p:cNvSpPr/>
            <p:nvPr/>
          </p:nvSpPr>
          <p:spPr>
            <a:xfrm>
              <a:off x="14481861" y="790638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103" name="object 25"/>
            <p:cNvSpPr/>
            <p:nvPr/>
          </p:nvSpPr>
          <p:spPr>
            <a:xfrm>
              <a:off x="13744575" y="7898857"/>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04" name="object 26"/>
            <p:cNvSpPr/>
            <p:nvPr/>
          </p:nvSpPr>
          <p:spPr>
            <a:xfrm>
              <a:off x="13744575" y="7898857"/>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105" name="object 25"/>
            <p:cNvSpPr/>
            <p:nvPr/>
          </p:nvSpPr>
          <p:spPr>
            <a:xfrm>
              <a:off x="12982575" y="7898857"/>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06" name="object 26"/>
            <p:cNvSpPr/>
            <p:nvPr/>
          </p:nvSpPr>
          <p:spPr>
            <a:xfrm>
              <a:off x="12982575" y="7898857"/>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107" name="object 25"/>
            <p:cNvSpPr/>
            <p:nvPr/>
          </p:nvSpPr>
          <p:spPr>
            <a:xfrm>
              <a:off x="12185650" y="789940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08" name="object 26"/>
            <p:cNvSpPr/>
            <p:nvPr/>
          </p:nvSpPr>
          <p:spPr>
            <a:xfrm>
              <a:off x="12185650" y="789940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grpSp>
      <p:grpSp>
        <p:nvGrpSpPr>
          <p:cNvPr id="109" name="Gruppieren 108"/>
          <p:cNvGrpSpPr/>
          <p:nvPr/>
        </p:nvGrpSpPr>
        <p:grpSpPr>
          <a:xfrm>
            <a:off x="12470405" y="4539746"/>
            <a:ext cx="4744445" cy="1511411"/>
            <a:chOff x="12470405" y="4539746"/>
            <a:chExt cx="4744445" cy="1511411"/>
          </a:xfrm>
        </p:grpSpPr>
        <p:sp>
          <p:nvSpPr>
            <p:cNvPr id="110" name="object 39"/>
            <p:cNvSpPr/>
            <p:nvPr/>
          </p:nvSpPr>
          <p:spPr>
            <a:xfrm>
              <a:off x="12470405" y="4539746"/>
              <a:ext cx="4599940" cy="1340485"/>
            </a:xfrm>
            <a:custGeom>
              <a:avLst/>
              <a:gdLst/>
              <a:ahLst/>
              <a:cxnLst/>
              <a:rect l="l" t="t" r="r" b="b"/>
              <a:pathLst>
                <a:path w="4599940" h="1340485">
                  <a:moveTo>
                    <a:pt x="0" y="1340273"/>
                  </a:moveTo>
                  <a:lnTo>
                    <a:pt x="4599441" y="1340273"/>
                  </a:lnTo>
                  <a:lnTo>
                    <a:pt x="4599441" y="0"/>
                  </a:lnTo>
                  <a:lnTo>
                    <a:pt x="0" y="0"/>
                  </a:lnTo>
                  <a:lnTo>
                    <a:pt x="0" y="1340273"/>
                  </a:lnTo>
                  <a:close/>
                </a:path>
              </a:pathLst>
            </a:custGeom>
            <a:solidFill>
              <a:srgbClr val="FFFFFF"/>
            </a:solidFill>
          </p:spPr>
          <p:txBody>
            <a:bodyPr wrap="square" lIns="0" tIns="0" rIns="0" bIns="0" rtlCol="0"/>
            <a:lstStyle/>
            <a:p>
              <a:endParaRPr/>
            </a:p>
          </p:txBody>
        </p:sp>
        <p:sp>
          <p:nvSpPr>
            <p:cNvPr id="111" name="object 40"/>
            <p:cNvSpPr txBox="1"/>
            <p:nvPr/>
          </p:nvSpPr>
          <p:spPr>
            <a:xfrm>
              <a:off x="12490451" y="4809095"/>
              <a:ext cx="4724399" cy="893706"/>
            </a:xfrm>
            <a:prstGeom prst="rect">
              <a:avLst/>
            </a:prstGeom>
          </p:spPr>
          <p:txBody>
            <a:bodyPr vert="horz" wrap="square" lIns="0" tIns="0" rIns="0" bIns="0" rtlCol="0">
              <a:spAutoFit/>
            </a:bodyPr>
            <a:lstStyle/>
            <a:p>
              <a:pPr marL="12700" marR="5080">
                <a:lnSpc>
                  <a:spcPct val="100600"/>
                </a:lnSpc>
              </a:pPr>
              <a:r>
                <a:rPr lang="de-CH" sz="2950" b="1" spc="190" dirty="0">
                  <a:solidFill>
                    <a:srgbClr val="0056A3"/>
                  </a:solidFill>
                  <a:latin typeface="Arial"/>
                  <a:cs typeface="Arial"/>
                </a:rPr>
                <a:t>= Nachweis </a:t>
              </a:r>
              <a:r>
                <a:rPr sz="2950" b="1" spc="190" dirty="0" err="1">
                  <a:solidFill>
                    <a:srgbClr val="0056A3"/>
                  </a:solidFill>
                  <a:latin typeface="Arial"/>
                  <a:cs typeface="Arial"/>
                </a:rPr>
                <a:t>Anleitung</a:t>
              </a:r>
              <a:r>
                <a:rPr sz="2950" b="1" spc="190" dirty="0">
                  <a:solidFill>
                    <a:srgbClr val="0056A3"/>
                  </a:solidFill>
                  <a:latin typeface="Arial"/>
                  <a:cs typeface="Arial"/>
                </a:rPr>
                <a:t>:</a:t>
              </a:r>
              <a:r>
                <a:rPr sz="2950" spc="190" dirty="0">
                  <a:solidFill>
                    <a:srgbClr val="0056A3"/>
                  </a:solidFill>
                  <a:latin typeface="Arial"/>
                  <a:cs typeface="Arial"/>
                </a:rPr>
                <a:t> </a:t>
              </a:r>
              <a:r>
                <a:rPr sz="2800" spc="225" dirty="0" err="1">
                  <a:solidFill>
                    <a:srgbClr val="0056A3"/>
                  </a:solidFill>
                  <a:latin typeface="Arial"/>
                  <a:cs typeface="Arial"/>
                </a:rPr>
                <a:t>selbst</a:t>
              </a:r>
              <a:r>
                <a:rPr sz="2800" spc="210" dirty="0" err="1">
                  <a:solidFill>
                    <a:srgbClr val="0056A3"/>
                  </a:solidFill>
                  <a:latin typeface="Arial"/>
                  <a:cs typeface="Arial"/>
                </a:rPr>
                <a:t>ständiges</a:t>
              </a:r>
              <a:r>
                <a:rPr sz="2800" spc="240" dirty="0">
                  <a:solidFill>
                    <a:srgbClr val="0056A3"/>
                  </a:solidFill>
                  <a:latin typeface="Arial"/>
                  <a:cs typeface="Arial"/>
                </a:rPr>
                <a:t> </a:t>
              </a:r>
              <a:r>
                <a:rPr sz="2800" spc="210" dirty="0">
                  <a:solidFill>
                    <a:srgbClr val="0056A3"/>
                  </a:solidFill>
                  <a:latin typeface="Arial"/>
                  <a:cs typeface="Arial"/>
                </a:rPr>
                <a:t>Arbeiten</a:t>
              </a:r>
              <a:endParaRPr sz="2950" dirty="0">
                <a:latin typeface="Arial"/>
                <a:cs typeface="Arial"/>
              </a:endParaRPr>
            </a:p>
          </p:txBody>
        </p:sp>
        <p:sp>
          <p:nvSpPr>
            <p:cNvPr id="112" name="object 43"/>
            <p:cNvSpPr/>
            <p:nvPr/>
          </p:nvSpPr>
          <p:spPr>
            <a:xfrm>
              <a:off x="14597357" y="5705082"/>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13" name="object 44"/>
            <p:cNvSpPr/>
            <p:nvPr/>
          </p:nvSpPr>
          <p:spPr>
            <a:xfrm>
              <a:off x="14597357" y="5705082"/>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grpSp>
      <p:grpSp>
        <p:nvGrpSpPr>
          <p:cNvPr id="114" name="Gruppieren 62"/>
          <p:cNvGrpSpPr/>
          <p:nvPr/>
        </p:nvGrpSpPr>
        <p:grpSpPr>
          <a:xfrm>
            <a:off x="3927976" y="4539746"/>
            <a:ext cx="8641077" cy="1340485"/>
            <a:chOff x="3927976" y="4539746"/>
            <a:chExt cx="8641077" cy="1340485"/>
          </a:xfrm>
        </p:grpSpPr>
        <p:sp>
          <p:nvSpPr>
            <p:cNvPr id="115" name="object 11"/>
            <p:cNvSpPr/>
            <p:nvPr/>
          </p:nvSpPr>
          <p:spPr>
            <a:xfrm>
              <a:off x="3927976" y="4539746"/>
              <a:ext cx="8390255" cy="1340485"/>
            </a:xfrm>
            <a:custGeom>
              <a:avLst/>
              <a:gdLst/>
              <a:ahLst/>
              <a:cxnLst/>
              <a:rect l="l" t="t" r="r" b="b"/>
              <a:pathLst>
                <a:path w="8390255" h="1340485">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lstStyle/>
            <a:p>
              <a:endParaRPr/>
            </a:p>
          </p:txBody>
        </p:sp>
        <p:sp>
          <p:nvSpPr>
            <p:cNvPr id="116" name="object 19"/>
            <p:cNvSpPr txBox="1"/>
            <p:nvPr/>
          </p:nvSpPr>
          <p:spPr>
            <a:xfrm>
              <a:off x="4657306" y="4740926"/>
              <a:ext cx="7324725" cy="917046"/>
            </a:xfrm>
            <a:prstGeom prst="rect">
              <a:avLst/>
            </a:prstGeom>
          </p:spPr>
          <p:txBody>
            <a:bodyPr vert="horz" wrap="square" lIns="0" tIns="0" rIns="0" bIns="0" rtlCol="0">
              <a:spAutoFit/>
            </a:bodyPr>
            <a:lstStyle/>
            <a:p>
              <a:pPr marL="12700" marR="1454785">
                <a:lnSpc>
                  <a:spcPct val="100600"/>
                </a:lnSpc>
              </a:pPr>
              <a:r>
                <a:rPr sz="2950" spc="215" dirty="0">
                  <a:solidFill>
                    <a:srgbClr val="0056A3"/>
                  </a:solidFill>
                  <a:latin typeface="Arial"/>
                  <a:cs typeface="Arial"/>
                </a:rPr>
                <a:t>Ausbildung </a:t>
              </a:r>
              <a:r>
                <a:rPr sz="2950" spc="160" dirty="0">
                  <a:solidFill>
                    <a:srgbClr val="0056A3"/>
                  </a:solidFill>
                  <a:latin typeface="Arial"/>
                  <a:cs typeface="Arial"/>
                </a:rPr>
                <a:t>im </a:t>
              </a:r>
              <a:r>
                <a:rPr sz="2950" spc="210" dirty="0">
                  <a:solidFill>
                    <a:srgbClr val="0056A3"/>
                  </a:solidFill>
                  <a:latin typeface="Arial"/>
                  <a:cs typeface="Arial"/>
                </a:rPr>
                <a:t>Betrieb </a:t>
              </a:r>
              <a:r>
                <a:rPr sz="2950" spc="210" dirty="0" err="1">
                  <a:solidFill>
                    <a:srgbClr val="0056A3"/>
                  </a:solidFill>
                  <a:latin typeface="Arial"/>
                  <a:cs typeface="Arial"/>
                </a:rPr>
                <a:t>gemäss</a:t>
              </a:r>
              <a:r>
                <a:rPr sz="2950" spc="210" dirty="0">
                  <a:solidFill>
                    <a:srgbClr val="0056A3"/>
                  </a:solidFill>
                  <a:latin typeface="Arial"/>
                  <a:cs typeface="Arial"/>
                </a:rPr>
                <a:t>  </a:t>
              </a:r>
              <a:r>
                <a:rPr lang="de-AT" sz="2950" spc="290" dirty="0">
                  <a:solidFill>
                    <a:srgbClr val="0056A3"/>
                  </a:solidFill>
                  <a:latin typeface="Arial"/>
                  <a:cs typeface="Arial"/>
                </a:rPr>
                <a:t>L</a:t>
              </a:r>
              <a:r>
                <a:rPr sz="2950" spc="290" dirty="0" err="1">
                  <a:solidFill>
                    <a:srgbClr val="0056A3"/>
                  </a:solidFill>
                  <a:latin typeface="Arial"/>
                  <a:cs typeface="Arial"/>
                </a:rPr>
                <a:t>ernzielen</a:t>
              </a:r>
              <a:endParaRPr sz="2950" dirty="0">
                <a:latin typeface="Arial"/>
                <a:cs typeface="Arial"/>
              </a:endParaRPr>
            </a:p>
          </p:txBody>
        </p:sp>
        <p:sp>
          <p:nvSpPr>
            <p:cNvPr id="117" name="object 41"/>
            <p:cNvSpPr/>
            <p:nvPr/>
          </p:nvSpPr>
          <p:spPr>
            <a:xfrm>
              <a:off x="12222978" y="5037113"/>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18" name="object 42"/>
            <p:cNvSpPr/>
            <p:nvPr/>
          </p:nvSpPr>
          <p:spPr>
            <a:xfrm>
              <a:off x="12222978" y="5037113"/>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grpSp>
      <p:grpSp>
        <p:nvGrpSpPr>
          <p:cNvPr id="119" name="Gruppieren 118"/>
          <p:cNvGrpSpPr/>
          <p:nvPr/>
        </p:nvGrpSpPr>
        <p:grpSpPr>
          <a:xfrm>
            <a:off x="3928812" y="3112182"/>
            <a:ext cx="8390255" cy="1541682"/>
            <a:chOff x="3928812" y="3112182"/>
            <a:chExt cx="8390255" cy="1541682"/>
          </a:xfrm>
          <a:solidFill>
            <a:schemeClr val="bg1"/>
          </a:solidFill>
        </p:grpSpPr>
        <p:grpSp>
          <p:nvGrpSpPr>
            <p:cNvPr id="120" name="Gruppieren 64"/>
            <p:cNvGrpSpPr/>
            <p:nvPr/>
          </p:nvGrpSpPr>
          <p:grpSpPr>
            <a:xfrm>
              <a:off x="3928812" y="3112182"/>
              <a:ext cx="8390255" cy="1340485"/>
              <a:chOff x="3928812" y="3112182"/>
              <a:chExt cx="8390255" cy="1340485"/>
            </a:xfrm>
            <a:grpFill/>
          </p:grpSpPr>
          <p:sp>
            <p:nvSpPr>
              <p:cNvPr id="123" name="object 9"/>
              <p:cNvSpPr/>
              <p:nvPr/>
            </p:nvSpPr>
            <p:spPr>
              <a:xfrm>
                <a:off x="3928812" y="3112182"/>
                <a:ext cx="8390255" cy="1340485"/>
              </a:xfrm>
              <a:custGeom>
                <a:avLst/>
                <a:gdLst/>
                <a:ahLst/>
                <a:cxnLst/>
                <a:rect l="l" t="t" r="r" b="b"/>
                <a:pathLst>
                  <a:path w="8390255" h="1340485">
                    <a:moveTo>
                      <a:pt x="0" y="1340273"/>
                    </a:moveTo>
                    <a:lnTo>
                      <a:pt x="8389901" y="1340273"/>
                    </a:lnTo>
                    <a:lnTo>
                      <a:pt x="8389901" y="0"/>
                    </a:lnTo>
                    <a:lnTo>
                      <a:pt x="0" y="0"/>
                    </a:lnTo>
                    <a:lnTo>
                      <a:pt x="0" y="1340273"/>
                    </a:lnTo>
                    <a:close/>
                  </a:path>
                </a:pathLst>
              </a:custGeom>
              <a:grpFill/>
            </p:spPr>
            <p:txBody>
              <a:bodyPr wrap="square" lIns="0" tIns="0" rIns="0" bIns="0" rtlCol="0"/>
              <a:lstStyle/>
              <a:p>
                <a:endParaRPr dirty="0"/>
              </a:p>
            </p:txBody>
          </p:sp>
          <p:sp>
            <p:nvSpPr>
              <p:cNvPr id="124" name="object 17"/>
              <p:cNvSpPr txBox="1"/>
              <p:nvPr/>
            </p:nvSpPr>
            <p:spPr>
              <a:xfrm>
                <a:off x="4640906" y="3581449"/>
                <a:ext cx="6554144" cy="458470"/>
              </a:xfrm>
              <a:prstGeom prst="rect">
                <a:avLst/>
              </a:prstGeom>
              <a:grpFill/>
            </p:spPr>
            <p:txBody>
              <a:bodyPr vert="horz" wrap="square" lIns="0" tIns="0" rIns="0" bIns="0" rtlCol="0">
                <a:spAutoFit/>
              </a:bodyPr>
              <a:lstStyle/>
              <a:p>
                <a:pPr marL="12700">
                  <a:lnSpc>
                    <a:spcPct val="100000"/>
                  </a:lnSpc>
                  <a:tabLst>
                    <a:tab pos="4241800" algn="l"/>
                  </a:tabLst>
                </a:pPr>
                <a:r>
                  <a:rPr lang="de-AT" sz="2950" spc="235" dirty="0">
                    <a:solidFill>
                      <a:srgbClr val="0056A3"/>
                    </a:solidFill>
                    <a:latin typeface="Arial"/>
                    <a:cs typeface="Arial"/>
                  </a:rPr>
                  <a:t>Ausbildung 	5 Tage</a:t>
                </a:r>
                <a:endParaRPr sz="2950" dirty="0">
                  <a:latin typeface="Arial"/>
                  <a:cs typeface="Arial"/>
                </a:endParaRPr>
              </a:p>
            </p:txBody>
          </p:sp>
        </p:grpSp>
        <p:sp>
          <p:nvSpPr>
            <p:cNvPr id="121" name="object 25"/>
            <p:cNvSpPr/>
            <p:nvPr/>
          </p:nvSpPr>
          <p:spPr>
            <a:xfrm>
              <a:off x="7800975" y="4307789"/>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grpFill/>
          </p:spPr>
          <p:txBody>
            <a:bodyPr wrap="square" lIns="0" tIns="0" rIns="0" bIns="0" rtlCol="0"/>
            <a:lstStyle/>
            <a:p>
              <a:endParaRPr/>
            </a:p>
          </p:txBody>
        </p:sp>
        <p:sp>
          <p:nvSpPr>
            <p:cNvPr id="122" name="object 26"/>
            <p:cNvSpPr/>
            <p:nvPr/>
          </p:nvSpPr>
          <p:spPr>
            <a:xfrm>
              <a:off x="7800975" y="4307789"/>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grpFill/>
            <a:ln w="15706">
              <a:solidFill>
                <a:srgbClr val="0056A3"/>
              </a:solidFill>
            </a:ln>
          </p:spPr>
          <p:txBody>
            <a:bodyPr wrap="square" lIns="0" tIns="0" rIns="0" bIns="0" rtlCol="0"/>
            <a:lstStyle/>
            <a:p>
              <a:endParaRPr/>
            </a:p>
          </p:txBody>
        </p:sp>
      </p:grpSp>
      <p:grpSp>
        <p:nvGrpSpPr>
          <p:cNvPr id="125" name="Gruppieren 124"/>
          <p:cNvGrpSpPr/>
          <p:nvPr/>
        </p:nvGrpSpPr>
        <p:grpSpPr>
          <a:xfrm flipV="1">
            <a:off x="12185650" y="2835275"/>
            <a:ext cx="2642286" cy="1080698"/>
            <a:chOff x="12185650" y="7898857"/>
            <a:chExt cx="2642286" cy="1080698"/>
          </a:xfrm>
        </p:grpSpPr>
        <p:sp>
          <p:nvSpPr>
            <p:cNvPr id="126" name="object 25"/>
            <p:cNvSpPr/>
            <p:nvPr/>
          </p:nvSpPr>
          <p:spPr>
            <a:xfrm>
              <a:off x="14478655" y="863348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27" name="object 26"/>
            <p:cNvSpPr/>
            <p:nvPr/>
          </p:nvSpPr>
          <p:spPr>
            <a:xfrm>
              <a:off x="14478655" y="863348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128" name="object 25"/>
            <p:cNvSpPr/>
            <p:nvPr/>
          </p:nvSpPr>
          <p:spPr>
            <a:xfrm>
              <a:off x="14481861" y="790638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29" name="object 26"/>
            <p:cNvSpPr/>
            <p:nvPr/>
          </p:nvSpPr>
          <p:spPr>
            <a:xfrm>
              <a:off x="14481861" y="790638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130" name="object 25"/>
            <p:cNvSpPr/>
            <p:nvPr/>
          </p:nvSpPr>
          <p:spPr>
            <a:xfrm>
              <a:off x="13744575" y="7898857"/>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31" name="object 26"/>
            <p:cNvSpPr/>
            <p:nvPr/>
          </p:nvSpPr>
          <p:spPr>
            <a:xfrm>
              <a:off x="13744575" y="7898857"/>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132" name="object 25"/>
            <p:cNvSpPr/>
            <p:nvPr/>
          </p:nvSpPr>
          <p:spPr>
            <a:xfrm>
              <a:off x="12982575" y="7898857"/>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33" name="object 26"/>
            <p:cNvSpPr/>
            <p:nvPr/>
          </p:nvSpPr>
          <p:spPr>
            <a:xfrm>
              <a:off x="12982575" y="7898857"/>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134" name="object 25"/>
            <p:cNvSpPr/>
            <p:nvPr/>
          </p:nvSpPr>
          <p:spPr>
            <a:xfrm>
              <a:off x="12185650" y="789940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35" name="object 26"/>
            <p:cNvSpPr/>
            <p:nvPr/>
          </p:nvSpPr>
          <p:spPr>
            <a:xfrm>
              <a:off x="12185650" y="789940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grpSp>
      <p:grpSp>
        <p:nvGrpSpPr>
          <p:cNvPr id="137" name="Gruppieren 136"/>
          <p:cNvGrpSpPr/>
          <p:nvPr/>
        </p:nvGrpSpPr>
        <p:grpSpPr>
          <a:xfrm>
            <a:off x="3928812" y="1691665"/>
            <a:ext cx="8632346" cy="1340485"/>
            <a:chOff x="3928812" y="1691665"/>
            <a:chExt cx="8632346" cy="1340485"/>
          </a:xfrm>
        </p:grpSpPr>
        <p:sp>
          <p:nvSpPr>
            <p:cNvPr id="14" name="object 14"/>
            <p:cNvSpPr/>
            <p:nvPr/>
          </p:nvSpPr>
          <p:spPr>
            <a:xfrm>
              <a:off x="3928812" y="1691665"/>
              <a:ext cx="8390255" cy="1340485"/>
            </a:xfrm>
            <a:custGeom>
              <a:avLst/>
              <a:gdLst/>
              <a:ahLst/>
              <a:cxnLst/>
              <a:rect l="l" t="t" r="r" b="b"/>
              <a:pathLst>
                <a:path w="8390255" h="1340485">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lstStyle/>
            <a:p>
              <a:endParaRPr/>
            </a:p>
          </p:txBody>
        </p:sp>
        <p:sp>
          <p:nvSpPr>
            <p:cNvPr id="32" name="object 32"/>
            <p:cNvSpPr txBox="1"/>
            <p:nvPr/>
          </p:nvSpPr>
          <p:spPr>
            <a:xfrm>
              <a:off x="4718050" y="2114219"/>
              <a:ext cx="6770370" cy="524759"/>
            </a:xfrm>
            <a:prstGeom prst="rect">
              <a:avLst/>
            </a:prstGeom>
          </p:spPr>
          <p:txBody>
            <a:bodyPr vert="horz" wrap="square" lIns="0" tIns="0" rIns="0" bIns="0" rtlCol="0">
              <a:spAutoFit/>
            </a:bodyPr>
            <a:lstStyle/>
            <a:p>
              <a:pPr marL="12700" marR="5080">
                <a:lnSpc>
                  <a:spcPct val="100600"/>
                </a:lnSpc>
              </a:pPr>
              <a:r>
                <a:rPr sz="3600" b="1" spc="200" dirty="0" err="1">
                  <a:solidFill>
                    <a:srgbClr val="0056A3"/>
                  </a:solidFill>
                  <a:latin typeface="Arial"/>
                  <a:cs typeface="Arial"/>
                </a:rPr>
                <a:t>Fach</a:t>
              </a:r>
              <a:r>
                <a:rPr lang="de-CH" sz="3600" b="1" spc="200" dirty="0" err="1">
                  <a:solidFill>
                    <a:srgbClr val="0056A3"/>
                  </a:solidFill>
                  <a:latin typeface="Arial"/>
                  <a:cs typeface="Arial"/>
                </a:rPr>
                <a:t>bewilligung</a:t>
              </a:r>
              <a:r>
                <a:rPr sz="3600" b="1" spc="200" dirty="0">
                  <a:solidFill>
                    <a:srgbClr val="0056A3"/>
                  </a:solidFill>
                  <a:latin typeface="Arial"/>
                  <a:cs typeface="Arial"/>
                </a:rPr>
                <a:t>  </a:t>
              </a:r>
              <a:r>
                <a:rPr sz="3600" b="1" spc="70" dirty="0">
                  <a:solidFill>
                    <a:srgbClr val="0056A3"/>
                  </a:solidFill>
                  <a:latin typeface="Arial"/>
                  <a:cs typeface="Arial"/>
                </a:rPr>
                <a:t>VFB </a:t>
              </a:r>
              <a:r>
                <a:rPr sz="3600" b="1" spc="170" dirty="0">
                  <a:solidFill>
                    <a:srgbClr val="0056A3"/>
                  </a:solidFill>
                  <a:latin typeface="Arial"/>
                  <a:cs typeface="Arial"/>
                </a:rPr>
                <a:t>-</a:t>
              </a:r>
              <a:r>
                <a:rPr sz="3600" b="1" spc="434" dirty="0">
                  <a:solidFill>
                    <a:srgbClr val="0056A3"/>
                  </a:solidFill>
                  <a:latin typeface="Arial"/>
                  <a:cs typeface="Arial"/>
                </a:rPr>
                <a:t> </a:t>
              </a:r>
              <a:r>
                <a:rPr sz="3600" b="1" spc="-45" dirty="0">
                  <a:solidFill>
                    <a:srgbClr val="0056A3"/>
                  </a:solidFill>
                  <a:latin typeface="Arial"/>
                  <a:cs typeface="Arial"/>
                </a:rPr>
                <a:t>S</a:t>
              </a:r>
              <a:endParaRPr sz="3600" b="1" dirty="0">
                <a:latin typeface="Arial"/>
                <a:cs typeface="Arial"/>
              </a:endParaRPr>
            </a:p>
          </p:txBody>
        </p:sp>
        <p:sp>
          <p:nvSpPr>
            <p:cNvPr id="33" name="object 33"/>
            <p:cNvSpPr/>
            <p:nvPr/>
          </p:nvSpPr>
          <p:spPr>
            <a:xfrm>
              <a:off x="12215083" y="2193461"/>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34" name="object 34"/>
            <p:cNvSpPr/>
            <p:nvPr/>
          </p:nvSpPr>
          <p:spPr>
            <a:xfrm>
              <a:off x="12215083" y="2193461"/>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grpSp>
      <p:sp>
        <p:nvSpPr>
          <p:cNvPr id="88"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5"/>
                                        </p:tgtEl>
                                        <p:attrNameLst>
                                          <p:attrName>style.visibility</p:attrName>
                                        </p:attrNameLst>
                                      </p:cBhvr>
                                      <p:to>
                                        <p:strVal val="visible"/>
                                      </p:to>
                                    </p:set>
                                    <p:animEffect transition="in" filter="wipe(left)">
                                      <p:cBhvr>
                                        <p:cTn id="12" dur="500"/>
                                        <p:tgtEl>
                                          <p:spTgt spid="1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36"/>
                                        </p:tgtEl>
                                        <p:attrNameLst>
                                          <p:attrName>style.visibility</p:attrName>
                                        </p:attrNameLst>
                                      </p:cBhvr>
                                      <p:to>
                                        <p:strVal val="visible"/>
                                      </p:to>
                                    </p:set>
                                    <p:animEffect transition="in" filter="wipe(down)">
                                      <p:cBhvr>
                                        <p:cTn id="17" dur="500"/>
                                        <p:tgtEl>
                                          <p:spTgt spid="13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wipe(left)">
                                      <p:cBhvr>
                                        <p:cTn id="22" dur="5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137"/>
                                        </p:tgtEl>
                                        <p:attrNameLst>
                                          <p:attrName>style.visibility</p:attrName>
                                        </p:attrNameLst>
                                      </p:cBhvr>
                                      <p:to>
                                        <p:strVal val="visible"/>
                                      </p:to>
                                    </p:set>
                                    <p:animEffect transition="in" filter="wipe(right)">
                                      <p:cBhvr>
                                        <p:cTn id="27" dur="500"/>
                                        <p:tgtEl>
                                          <p:spTgt spid="13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38"/>
                                        </p:tgtEl>
                                        <p:attrNameLst>
                                          <p:attrName>style.visibility</p:attrName>
                                        </p:attrNameLst>
                                      </p:cBhvr>
                                      <p:to>
                                        <p:strVal val="visible"/>
                                      </p:to>
                                    </p:set>
                                    <p:animEffect transition="in" filter="wipe(left)">
                                      <p:cBhvr>
                                        <p:cTn id="32" dur="500"/>
                                        <p:tgtEl>
                                          <p:spTgt spid="13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94"/>
                                        </p:tgtEl>
                                        <p:attrNameLst>
                                          <p:attrName>style.visibility</p:attrName>
                                        </p:attrNameLst>
                                      </p:cBhvr>
                                      <p:to>
                                        <p:strVal val="visible"/>
                                      </p:to>
                                    </p:set>
                                    <p:animEffect transition="in" filter="wipe(down)">
                                      <p:cBhvr>
                                        <p:cTn id="37"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58304" y="837869"/>
            <a:ext cx="14351000" cy="1503045"/>
          </a:xfrm>
          <a:custGeom>
            <a:avLst/>
            <a:gdLst/>
            <a:ahLst/>
            <a:cxnLst/>
            <a:rect l="l" t="t" r="r" b="b"/>
            <a:pathLst>
              <a:path w="14351000" h="1503045">
                <a:moveTo>
                  <a:pt x="11584149" y="0"/>
                </a:moveTo>
                <a:lnTo>
                  <a:pt x="2780103" y="0"/>
                </a:lnTo>
                <a:lnTo>
                  <a:pt x="0" y="1502676"/>
                </a:lnTo>
                <a:lnTo>
                  <a:pt x="14350871" y="1502676"/>
                </a:lnTo>
                <a:lnTo>
                  <a:pt x="11584149" y="0"/>
                </a:lnTo>
                <a:close/>
              </a:path>
            </a:pathLst>
          </a:custGeom>
          <a:solidFill>
            <a:srgbClr val="0057A2"/>
          </a:solidFill>
        </p:spPr>
        <p:txBody>
          <a:bodyPr wrap="square" lIns="0" tIns="0" rIns="0" bIns="0" rtlCol="0"/>
          <a:lstStyle/>
          <a:p>
            <a:endParaRPr/>
          </a:p>
        </p:txBody>
      </p:sp>
      <p:sp>
        <p:nvSpPr>
          <p:cNvPr id="3" name="object 3"/>
          <p:cNvSpPr/>
          <p:nvPr/>
        </p:nvSpPr>
        <p:spPr>
          <a:xfrm>
            <a:off x="3058304" y="837869"/>
            <a:ext cx="14351000" cy="1503045"/>
          </a:xfrm>
          <a:custGeom>
            <a:avLst/>
            <a:gdLst/>
            <a:ahLst/>
            <a:cxnLst/>
            <a:rect l="l" t="t" r="r" b="b"/>
            <a:pathLst>
              <a:path w="14351000" h="1503045">
                <a:moveTo>
                  <a:pt x="0" y="1502676"/>
                </a:moveTo>
                <a:lnTo>
                  <a:pt x="14350871" y="1502676"/>
                </a:lnTo>
                <a:lnTo>
                  <a:pt x="11584149" y="0"/>
                </a:lnTo>
                <a:lnTo>
                  <a:pt x="2780103" y="0"/>
                </a:lnTo>
                <a:lnTo>
                  <a:pt x="0" y="1502676"/>
                </a:lnTo>
                <a:close/>
              </a:path>
            </a:pathLst>
          </a:custGeom>
          <a:ln w="19611">
            <a:solidFill>
              <a:srgbClr val="FFFFFF"/>
            </a:solidFill>
          </a:ln>
        </p:spPr>
        <p:txBody>
          <a:bodyPr wrap="square" lIns="0" tIns="0" rIns="0" bIns="0" rtlCol="0"/>
          <a:lstStyle/>
          <a:p>
            <a:endParaRPr/>
          </a:p>
        </p:txBody>
      </p:sp>
      <p:sp>
        <p:nvSpPr>
          <p:cNvPr id="4" name="object 4"/>
          <p:cNvSpPr/>
          <p:nvPr/>
        </p:nvSpPr>
        <p:spPr>
          <a:xfrm>
            <a:off x="3588058" y="2340546"/>
            <a:ext cx="13300075" cy="6396355"/>
          </a:xfrm>
          <a:custGeom>
            <a:avLst/>
            <a:gdLst/>
            <a:ahLst/>
            <a:cxnLst/>
            <a:rect l="l" t="t" r="r" b="b"/>
            <a:pathLst>
              <a:path w="13300075" h="6396355">
                <a:moveTo>
                  <a:pt x="0" y="6395784"/>
                </a:moveTo>
                <a:lnTo>
                  <a:pt x="13299699" y="6395784"/>
                </a:lnTo>
                <a:lnTo>
                  <a:pt x="13299699" y="0"/>
                </a:lnTo>
                <a:lnTo>
                  <a:pt x="0" y="0"/>
                </a:lnTo>
                <a:lnTo>
                  <a:pt x="0" y="6395784"/>
                </a:lnTo>
                <a:close/>
              </a:path>
            </a:pathLst>
          </a:custGeom>
          <a:solidFill>
            <a:srgbClr val="0057A2"/>
          </a:solidFill>
        </p:spPr>
        <p:txBody>
          <a:bodyPr wrap="square" lIns="0" tIns="0" rIns="0" bIns="0" rtlCol="0"/>
          <a:lstStyle/>
          <a:p>
            <a:endParaRPr/>
          </a:p>
        </p:txBody>
      </p:sp>
      <p:sp>
        <p:nvSpPr>
          <p:cNvPr id="5" name="object 5"/>
          <p:cNvSpPr/>
          <p:nvPr/>
        </p:nvSpPr>
        <p:spPr>
          <a:xfrm>
            <a:off x="3588058" y="2340546"/>
            <a:ext cx="13300075" cy="6438900"/>
          </a:xfrm>
          <a:custGeom>
            <a:avLst/>
            <a:gdLst/>
            <a:ahLst/>
            <a:cxnLst/>
            <a:rect l="l" t="t" r="r" b="b"/>
            <a:pathLst>
              <a:path w="13300075" h="6438900">
                <a:moveTo>
                  <a:pt x="13299699" y="6438683"/>
                </a:moveTo>
                <a:lnTo>
                  <a:pt x="0" y="6438683"/>
                </a:lnTo>
                <a:lnTo>
                  <a:pt x="0" y="0"/>
                </a:lnTo>
                <a:lnTo>
                  <a:pt x="13299699" y="0"/>
                </a:lnTo>
                <a:lnTo>
                  <a:pt x="13299699" y="6438683"/>
                </a:lnTo>
                <a:close/>
              </a:path>
            </a:pathLst>
          </a:custGeom>
          <a:ln w="19611">
            <a:solidFill>
              <a:srgbClr val="FFFFFF"/>
            </a:solidFill>
          </a:ln>
        </p:spPr>
        <p:txBody>
          <a:bodyPr wrap="square" lIns="0" tIns="0" rIns="0" bIns="0" rtlCol="0"/>
          <a:lstStyle/>
          <a:p>
            <a:endParaRPr/>
          </a:p>
        </p:txBody>
      </p:sp>
      <p:sp>
        <p:nvSpPr>
          <p:cNvPr id="6" name="object 6"/>
          <p:cNvSpPr/>
          <p:nvPr/>
        </p:nvSpPr>
        <p:spPr>
          <a:xfrm>
            <a:off x="4153370" y="3030326"/>
            <a:ext cx="4707890" cy="1593215"/>
          </a:xfrm>
          <a:custGeom>
            <a:avLst/>
            <a:gdLst/>
            <a:ahLst/>
            <a:cxnLst/>
            <a:rect l="l" t="t" r="r" b="b"/>
            <a:pathLst>
              <a:path w="4707890" h="1593214">
                <a:moveTo>
                  <a:pt x="4707374" y="0"/>
                </a:moveTo>
                <a:lnTo>
                  <a:pt x="0" y="0"/>
                </a:lnTo>
                <a:lnTo>
                  <a:pt x="0" y="1592663"/>
                </a:lnTo>
                <a:lnTo>
                  <a:pt x="4707374" y="1592663"/>
                </a:lnTo>
                <a:lnTo>
                  <a:pt x="4707374" y="0"/>
                </a:lnTo>
                <a:close/>
              </a:path>
            </a:pathLst>
          </a:custGeom>
          <a:solidFill>
            <a:srgbClr val="FFFFFF"/>
          </a:solidFill>
        </p:spPr>
        <p:txBody>
          <a:bodyPr wrap="square" lIns="0" tIns="0" rIns="0" bIns="0" rtlCol="0"/>
          <a:lstStyle/>
          <a:p>
            <a:endParaRPr/>
          </a:p>
        </p:txBody>
      </p:sp>
      <p:sp>
        <p:nvSpPr>
          <p:cNvPr id="7" name="object 7"/>
          <p:cNvSpPr/>
          <p:nvPr/>
        </p:nvSpPr>
        <p:spPr>
          <a:xfrm>
            <a:off x="4153370" y="3030326"/>
            <a:ext cx="4707890" cy="1593215"/>
          </a:xfrm>
          <a:custGeom>
            <a:avLst/>
            <a:gdLst/>
            <a:ahLst/>
            <a:cxnLst/>
            <a:rect l="l" t="t" r="r" b="b"/>
            <a:pathLst>
              <a:path w="4707890" h="1593214">
                <a:moveTo>
                  <a:pt x="4707374" y="0"/>
                </a:moveTo>
                <a:lnTo>
                  <a:pt x="0" y="0"/>
                </a:lnTo>
                <a:lnTo>
                  <a:pt x="0" y="1592663"/>
                </a:lnTo>
                <a:lnTo>
                  <a:pt x="4707374" y="1592663"/>
                </a:lnTo>
                <a:lnTo>
                  <a:pt x="4707374" y="0"/>
                </a:lnTo>
                <a:close/>
              </a:path>
            </a:pathLst>
          </a:custGeom>
          <a:ln w="19611">
            <a:solidFill>
              <a:srgbClr val="0057A2"/>
            </a:solidFill>
          </a:ln>
        </p:spPr>
        <p:txBody>
          <a:bodyPr wrap="square" lIns="0" tIns="0" rIns="0" bIns="0" rtlCol="0"/>
          <a:lstStyle/>
          <a:p>
            <a:endParaRPr/>
          </a:p>
        </p:txBody>
      </p:sp>
      <p:sp>
        <p:nvSpPr>
          <p:cNvPr id="8" name="object 8"/>
          <p:cNvSpPr/>
          <p:nvPr/>
        </p:nvSpPr>
        <p:spPr>
          <a:xfrm>
            <a:off x="11606693" y="3030326"/>
            <a:ext cx="4707890" cy="1593215"/>
          </a:xfrm>
          <a:custGeom>
            <a:avLst/>
            <a:gdLst/>
            <a:ahLst/>
            <a:cxnLst/>
            <a:rect l="l" t="t" r="r" b="b"/>
            <a:pathLst>
              <a:path w="4707890" h="1593214">
                <a:moveTo>
                  <a:pt x="4707364" y="0"/>
                </a:moveTo>
                <a:lnTo>
                  <a:pt x="0" y="0"/>
                </a:lnTo>
                <a:lnTo>
                  <a:pt x="0" y="1592663"/>
                </a:lnTo>
                <a:lnTo>
                  <a:pt x="4707364" y="1592663"/>
                </a:lnTo>
                <a:lnTo>
                  <a:pt x="4707364" y="0"/>
                </a:lnTo>
                <a:close/>
              </a:path>
            </a:pathLst>
          </a:custGeom>
          <a:solidFill>
            <a:srgbClr val="FFFFFF"/>
          </a:solidFill>
        </p:spPr>
        <p:txBody>
          <a:bodyPr wrap="square" lIns="0" tIns="0" rIns="0" bIns="0" rtlCol="0"/>
          <a:lstStyle/>
          <a:p>
            <a:endParaRPr/>
          </a:p>
        </p:txBody>
      </p:sp>
      <p:sp>
        <p:nvSpPr>
          <p:cNvPr id="9" name="object 9"/>
          <p:cNvSpPr/>
          <p:nvPr/>
        </p:nvSpPr>
        <p:spPr>
          <a:xfrm>
            <a:off x="11606693" y="3030326"/>
            <a:ext cx="4707890" cy="1593215"/>
          </a:xfrm>
          <a:custGeom>
            <a:avLst/>
            <a:gdLst/>
            <a:ahLst/>
            <a:cxnLst/>
            <a:rect l="l" t="t" r="r" b="b"/>
            <a:pathLst>
              <a:path w="4707890" h="1593214">
                <a:moveTo>
                  <a:pt x="4707364" y="0"/>
                </a:moveTo>
                <a:lnTo>
                  <a:pt x="0" y="0"/>
                </a:lnTo>
                <a:lnTo>
                  <a:pt x="0" y="1592663"/>
                </a:lnTo>
                <a:lnTo>
                  <a:pt x="4707364" y="1592663"/>
                </a:lnTo>
                <a:lnTo>
                  <a:pt x="4707364" y="0"/>
                </a:lnTo>
                <a:close/>
              </a:path>
            </a:pathLst>
          </a:custGeom>
          <a:ln w="19611">
            <a:solidFill>
              <a:srgbClr val="0057A2"/>
            </a:solidFill>
          </a:ln>
        </p:spPr>
        <p:txBody>
          <a:bodyPr wrap="square" lIns="0" tIns="0" rIns="0" bIns="0" rtlCol="0"/>
          <a:lstStyle/>
          <a:p>
            <a:endParaRPr/>
          </a:p>
        </p:txBody>
      </p:sp>
      <p:sp>
        <p:nvSpPr>
          <p:cNvPr id="10" name="object 10"/>
          <p:cNvSpPr/>
          <p:nvPr/>
        </p:nvSpPr>
        <p:spPr>
          <a:xfrm>
            <a:off x="9056854" y="3030326"/>
            <a:ext cx="2353945" cy="1593215"/>
          </a:xfrm>
          <a:custGeom>
            <a:avLst/>
            <a:gdLst/>
            <a:ahLst/>
            <a:cxnLst/>
            <a:rect l="l" t="t" r="r" b="b"/>
            <a:pathLst>
              <a:path w="2353945" h="1593214">
                <a:moveTo>
                  <a:pt x="2353687" y="0"/>
                </a:moveTo>
                <a:lnTo>
                  <a:pt x="0" y="0"/>
                </a:lnTo>
                <a:lnTo>
                  <a:pt x="0" y="1592663"/>
                </a:lnTo>
                <a:lnTo>
                  <a:pt x="2353687" y="1592663"/>
                </a:lnTo>
                <a:lnTo>
                  <a:pt x="2353687" y="0"/>
                </a:lnTo>
                <a:close/>
              </a:path>
            </a:pathLst>
          </a:custGeom>
          <a:solidFill>
            <a:srgbClr val="FFFFFF"/>
          </a:solidFill>
        </p:spPr>
        <p:txBody>
          <a:bodyPr wrap="square" lIns="0" tIns="0" rIns="0" bIns="0" rtlCol="0"/>
          <a:lstStyle/>
          <a:p>
            <a:endParaRPr/>
          </a:p>
        </p:txBody>
      </p:sp>
      <p:sp>
        <p:nvSpPr>
          <p:cNvPr id="11" name="object 11"/>
          <p:cNvSpPr/>
          <p:nvPr/>
        </p:nvSpPr>
        <p:spPr>
          <a:xfrm>
            <a:off x="9056854" y="3030326"/>
            <a:ext cx="2353945" cy="1593215"/>
          </a:xfrm>
          <a:custGeom>
            <a:avLst/>
            <a:gdLst/>
            <a:ahLst/>
            <a:cxnLst/>
            <a:rect l="l" t="t" r="r" b="b"/>
            <a:pathLst>
              <a:path w="2353945" h="1593214">
                <a:moveTo>
                  <a:pt x="2353687" y="0"/>
                </a:moveTo>
                <a:lnTo>
                  <a:pt x="0" y="0"/>
                </a:lnTo>
                <a:lnTo>
                  <a:pt x="0" y="1592663"/>
                </a:lnTo>
                <a:lnTo>
                  <a:pt x="2353687" y="1592663"/>
                </a:lnTo>
                <a:lnTo>
                  <a:pt x="2353687" y="0"/>
                </a:lnTo>
                <a:close/>
              </a:path>
            </a:pathLst>
          </a:custGeom>
          <a:ln w="19611">
            <a:solidFill>
              <a:srgbClr val="0057A2"/>
            </a:solidFill>
          </a:ln>
        </p:spPr>
        <p:txBody>
          <a:bodyPr wrap="square" lIns="0" tIns="0" rIns="0" bIns="0" rtlCol="0"/>
          <a:lstStyle/>
          <a:p>
            <a:endParaRPr/>
          </a:p>
        </p:txBody>
      </p:sp>
      <p:sp>
        <p:nvSpPr>
          <p:cNvPr id="12" name="object 12"/>
          <p:cNvSpPr/>
          <p:nvPr/>
        </p:nvSpPr>
        <p:spPr>
          <a:xfrm>
            <a:off x="4153370" y="6607934"/>
            <a:ext cx="4707890" cy="1593215"/>
          </a:xfrm>
          <a:custGeom>
            <a:avLst/>
            <a:gdLst/>
            <a:ahLst/>
            <a:cxnLst/>
            <a:rect l="l" t="t" r="r" b="b"/>
            <a:pathLst>
              <a:path w="4707890" h="1593215">
                <a:moveTo>
                  <a:pt x="4707374" y="0"/>
                </a:moveTo>
                <a:lnTo>
                  <a:pt x="0" y="0"/>
                </a:lnTo>
                <a:lnTo>
                  <a:pt x="0" y="1592663"/>
                </a:lnTo>
                <a:lnTo>
                  <a:pt x="4707374" y="1592663"/>
                </a:lnTo>
                <a:lnTo>
                  <a:pt x="4707374" y="0"/>
                </a:lnTo>
                <a:close/>
              </a:path>
            </a:pathLst>
          </a:custGeom>
          <a:solidFill>
            <a:srgbClr val="FFFFFF"/>
          </a:solidFill>
        </p:spPr>
        <p:txBody>
          <a:bodyPr wrap="square" lIns="0" tIns="0" rIns="0" bIns="0" rtlCol="0"/>
          <a:lstStyle/>
          <a:p>
            <a:endParaRPr/>
          </a:p>
        </p:txBody>
      </p:sp>
      <p:sp>
        <p:nvSpPr>
          <p:cNvPr id="13" name="object 13"/>
          <p:cNvSpPr/>
          <p:nvPr/>
        </p:nvSpPr>
        <p:spPr>
          <a:xfrm>
            <a:off x="4153370" y="6607934"/>
            <a:ext cx="4707890" cy="1593215"/>
          </a:xfrm>
          <a:custGeom>
            <a:avLst/>
            <a:gdLst/>
            <a:ahLst/>
            <a:cxnLst/>
            <a:rect l="l" t="t" r="r" b="b"/>
            <a:pathLst>
              <a:path w="4707890" h="1593215">
                <a:moveTo>
                  <a:pt x="4707374" y="0"/>
                </a:moveTo>
                <a:lnTo>
                  <a:pt x="0" y="0"/>
                </a:lnTo>
                <a:lnTo>
                  <a:pt x="0" y="1592663"/>
                </a:lnTo>
                <a:lnTo>
                  <a:pt x="4707374" y="1592663"/>
                </a:lnTo>
                <a:lnTo>
                  <a:pt x="4707374" y="0"/>
                </a:lnTo>
                <a:close/>
              </a:path>
            </a:pathLst>
          </a:custGeom>
          <a:ln w="19611">
            <a:solidFill>
              <a:srgbClr val="0057A2"/>
            </a:solidFill>
          </a:ln>
        </p:spPr>
        <p:txBody>
          <a:bodyPr wrap="square" lIns="0" tIns="0" rIns="0" bIns="0" rtlCol="0"/>
          <a:lstStyle/>
          <a:p>
            <a:endParaRPr/>
          </a:p>
        </p:txBody>
      </p:sp>
      <p:sp>
        <p:nvSpPr>
          <p:cNvPr id="14" name="object 14"/>
          <p:cNvSpPr/>
          <p:nvPr/>
        </p:nvSpPr>
        <p:spPr>
          <a:xfrm>
            <a:off x="9056928" y="6607934"/>
            <a:ext cx="4707890" cy="1593215"/>
          </a:xfrm>
          <a:custGeom>
            <a:avLst/>
            <a:gdLst/>
            <a:ahLst/>
            <a:cxnLst/>
            <a:rect l="l" t="t" r="r" b="b"/>
            <a:pathLst>
              <a:path w="4707890" h="1593215">
                <a:moveTo>
                  <a:pt x="4707364" y="0"/>
                </a:moveTo>
                <a:lnTo>
                  <a:pt x="0" y="0"/>
                </a:lnTo>
                <a:lnTo>
                  <a:pt x="0" y="1592663"/>
                </a:lnTo>
                <a:lnTo>
                  <a:pt x="4707364" y="1592663"/>
                </a:lnTo>
                <a:lnTo>
                  <a:pt x="4707364" y="0"/>
                </a:lnTo>
                <a:close/>
              </a:path>
            </a:pathLst>
          </a:custGeom>
          <a:solidFill>
            <a:srgbClr val="FFFFFF"/>
          </a:solidFill>
        </p:spPr>
        <p:txBody>
          <a:bodyPr wrap="square" lIns="0" tIns="0" rIns="0" bIns="0" rtlCol="0"/>
          <a:lstStyle/>
          <a:p>
            <a:endParaRPr/>
          </a:p>
        </p:txBody>
      </p:sp>
      <p:sp>
        <p:nvSpPr>
          <p:cNvPr id="15" name="object 15"/>
          <p:cNvSpPr/>
          <p:nvPr/>
        </p:nvSpPr>
        <p:spPr>
          <a:xfrm>
            <a:off x="9056928" y="6607934"/>
            <a:ext cx="4707890" cy="1593215"/>
          </a:xfrm>
          <a:custGeom>
            <a:avLst/>
            <a:gdLst/>
            <a:ahLst/>
            <a:cxnLst/>
            <a:rect l="l" t="t" r="r" b="b"/>
            <a:pathLst>
              <a:path w="4707890" h="1593215">
                <a:moveTo>
                  <a:pt x="4707364" y="0"/>
                </a:moveTo>
                <a:lnTo>
                  <a:pt x="0" y="0"/>
                </a:lnTo>
                <a:lnTo>
                  <a:pt x="0" y="1592663"/>
                </a:lnTo>
                <a:lnTo>
                  <a:pt x="4707364" y="1592663"/>
                </a:lnTo>
                <a:lnTo>
                  <a:pt x="4707364" y="0"/>
                </a:lnTo>
                <a:close/>
              </a:path>
            </a:pathLst>
          </a:custGeom>
          <a:ln w="19611">
            <a:solidFill>
              <a:srgbClr val="0057A2"/>
            </a:solidFill>
          </a:ln>
        </p:spPr>
        <p:txBody>
          <a:bodyPr wrap="square" lIns="0" tIns="0" rIns="0" bIns="0" rtlCol="0"/>
          <a:lstStyle/>
          <a:p>
            <a:endParaRPr/>
          </a:p>
        </p:txBody>
      </p:sp>
      <p:sp>
        <p:nvSpPr>
          <p:cNvPr id="16" name="object 16"/>
          <p:cNvSpPr/>
          <p:nvPr/>
        </p:nvSpPr>
        <p:spPr>
          <a:xfrm>
            <a:off x="13960371" y="6607934"/>
            <a:ext cx="2353945" cy="1593215"/>
          </a:xfrm>
          <a:custGeom>
            <a:avLst/>
            <a:gdLst/>
            <a:ahLst/>
            <a:cxnLst/>
            <a:rect l="l" t="t" r="r" b="b"/>
            <a:pathLst>
              <a:path w="2353944" h="1593215">
                <a:moveTo>
                  <a:pt x="2353687" y="0"/>
                </a:moveTo>
                <a:lnTo>
                  <a:pt x="0" y="0"/>
                </a:lnTo>
                <a:lnTo>
                  <a:pt x="0" y="1592663"/>
                </a:lnTo>
                <a:lnTo>
                  <a:pt x="2353687" y="1592663"/>
                </a:lnTo>
                <a:lnTo>
                  <a:pt x="2353687" y="0"/>
                </a:lnTo>
                <a:close/>
              </a:path>
            </a:pathLst>
          </a:custGeom>
          <a:solidFill>
            <a:srgbClr val="FFFFFF"/>
          </a:solidFill>
        </p:spPr>
        <p:txBody>
          <a:bodyPr wrap="square" lIns="0" tIns="0" rIns="0" bIns="0" rtlCol="0"/>
          <a:lstStyle/>
          <a:p>
            <a:endParaRPr/>
          </a:p>
        </p:txBody>
      </p:sp>
      <p:sp>
        <p:nvSpPr>
          <p:cNvPr id="17" name="object 17"/>
          <p:cNvSpPr/>
          <p:nvPr/>
        </p:nvSpPr>
        <p:spPr>
          <a:xfrm>
            <a:off x="13960371" y="6607934"/>
            <a:ext cx="2353945" cy="1593215"/>
          </a:xfrm>
          <a:custGeom>
            <a:avLst/>
            <a:gdLst/>
            <a:ahLst/>
            <a:cxnLst/>
            <a:rect l="l" t="t" r="r" b="b"/>
            <a:pathLst>
              <a:path w="2353944" h="1593215">
                <a:moveTo>
                  <a:pt x="2353687" y="0"/>
                </a:moveTo>
                <a:lnTo>
                  <a:pt x="0" y="0"/>
                </a:lnTo>
                <a:lnTo>
                  <a:pt x="0" y="1592663"/>
                </a:lnTo>
                <a:lnTo>
                  <a:pt x="2353687" y="1592663"/>
                </a:lnTo>
                <a:lnTo>
                  <a:pt x="2353687" y="0"/>
                </a:lnTo>
                <a:close/>
              </a:path>
            </a:pathLst>
          </a:custGeom>
          <a:ln w="19611">
            <a:solidFill>
              <a:srgbClr val="0057A2"/>
            </a:solidFill>
          </a:ln>
        </p:spPr>
        <p:txBody>
          <a:bodyPr wrap="square" lIns="0" tIns="0" rIns="0" bIns="0" rtlCol="0"/>
          <a:lstStyle/>
          <a:p>
            <a:endParaRPr/>
          </a:p>
        </p:txBody>
      </p:sp>
      <p:sp>
        <p:nvSpPr>
          <p:cNvPr id="18" name="object 18"/>
          <p:cNvSpPr/>
          <p:nvPr/>
        </p:nvSpPr>
        <p:spPr>
          <a:xfrm>
            <a:off x="11606683" y="4819130"/>
            <a:ext cx="4707890" cy="1593215"/>
          </a:xfrm>
          <a:custGeom>
            <a:avLst/>
            <a:gdLst/>
            <a:ahLst/>
            <a:cxnLst/>
            <a:rect l="l" t="t" r="r" b="b"/>
            <a:pathLst>
              <a:path w="4707890" h="1593214">
                <a:moveTo>
                  <a:pt x="4707374" y="0"/>
                </a:moveTo>
                <a:lnTo>
                  <a:pt x="0" y="0"/>
                </a:lnTo>
                <a:lnTo>
                  <a:pt x="0" y="1592663"/>
                </a:lnTo>
                <a:lnTo>
                  <a:pt x="4707374" y="1592663"/>
                </a:lnTo>
                <a:lnTo>
                  <a:pt x="4707374" y="0"/>
                </a:lnTo>
                <a:close/>
              </a:path>
            </a:pathLst>
          </a:custGeom>
          <a:solidFill>
            <a:srgbClr val="FFFFFF"/>
          </a:solidFill>
        </p:spPr>
        <p:txBody>
          <a:bodyPr wrap="square" lIns="0" tIns="0" rIns="0" bIns="0" rtlCol="0"/>
          <a:lstStyle/>
          <a:p>
            <a:endParaRPr/>
          </a:p>
        </p:txBody>
      </p:sp>
      <p:sp>
        <p:nvSpPr>
          <p:cNvPr id="19" name="object 19"/>
          <p:cNvSpPr/>
          <p:nvPr/>
        </p:nvSpPr>
        <p:spPr>
          <a:xfrm>
            <a:off x="11606683" y="4819130"/>
            <a:ext cx="4707890" cy="1593215"/>
          </a:xfrm>
          <a:custGeom>
            <a:avLst/>
            <a:gdLst/>
            <a:ahLst/>
            <a:cxnLst/>
            <a:rect l="l" t="t" r="r" b="b"/>
            <a:pathLst>
              <a:path w="4707890" h="1593214">
                <a:moveTo>
                  <a:pt x="4707374" y="0"/>
                </a:moveTo>
                <a:lnTo>
                  <a:pt x="0" y="0"/>
                </a:lnTo>
                <a:lnTo>
                  <a:pt x="0" y="1592663"/>
                </a:lnTo>
                <a:lnTo>
                  <a:pt x="4707374" y="1592663"/>
                </a:lnTo>
                <a:lnTo>
                  <a:pt x="4707374" y="0"/>
                </a:lnTo>
                <a:close/>
              </a:path>
            </a:pathLst>
          </a:custGeom>
          <a:ln w="19611">
            <a:solidFill>
              <a:srgbClr val="0057A2"/>
            </a:solidFill>
          </a:ln>
        </p:spPr>
        <p:txBody>
          <a:bodyPr wrap="square" lIns="0" tIns="0" rIns="0" bIns="0" rtlCol="0"/>
          <a:lstStyle/>
          <a:p>
            <a:endParaRPr/>
          </a:p>
        </p:txBody>
      </p:sp>
      <p:sp>
        <p:nvSpPr>
          <p:cNvPr id="20" name="object 20"/>
          <p:cNvSpPr/>
          <p:nvPr/>
        </p:nvSpPr>
        <p:spPr>
          <a:xfrm>
            <a:off x="6703167" y="4819130"/>
            <a:ext cx="4707890" cy="1593215"/>
          </a:xfrm>
          <a:custGeom>
            <a:avLst/>
            <a:gdLst/>
            <a:ahLst/>
            <a:cxnLst/>
            <a:rect l="l" t="t" r="r" b="b"/>
            <a:pathLst>
              <a:path w="4707890" h="1593214">
                <a:moveTo>
                  <a:pt x="4707374" y="0"/>
                </a:moveTo>
                <a:lnTo>
                  <a:pt x="0" y="0"/>
                </a:lnTo>
                <a:lnTo>
                  <a:pt x="0" y="1592663"/>
                </a:lnTo>
                <a:lnTo>
                  <a:pt x="4707374" y="1592663"/>
                </a:lnTo>
                <a:lnTo>
                  <a:pt x="4707374" y="0"/>
                </a:lnTo>
                <a:close/>
              </a:path>
            </a:pathLst>
          </a:custGeom>
          <a:solidFill>
            <a:srgbClr val="FFFFFF"/>
          </a:solidFill>
        </p:spPr>
        <p:txBody>
          <a:bodyPr wrap="square" lIns="0" tIns="0" rIns="0" bIns="0" rtlCol="0"/>
          <a:lstStyle/>
          <a:p>
            <a:endParaRPr/>
          </a:p>
        </p:txBody>
      </p:sp>
      <p:sp>
        <p:nvSpPr>
          <p:cNvPr id="21" name="object 21"/>
          <p:cNvSpPr/>
          <p:nvPr/>
        </p:nvSpPr>
        <p:spPr>
          <a:xfrm>
            <a:off x="6703167" y="4819130"/>
            <a:ext cx="4707890" cy="1593215"/>
          </a:xfrm>
          <a:custGeom>
            <a:avLst/>
            <a:gdLst/>
            <a:ahLst/>
            <a:cxnLst/>
            <a:rect l="l" t="t" r="r" b="b"/>
            <a:pathLst>
              <a:path w="4707890" h="1593214">
                <a:moveTo>
                  <a:pt x="4707374" y="0"/>
                </a:moveTo>
                <a:lnTo>
                  <a:pt x="0" y="0"/>
                </a:lnTo>
                <a:lnTo>
                  <a:pt x="0" y="1592663"/>
                </a:lnTo>
                <a:lnTo>
                  <a:pt x="4707374" y="1592663"/>
                </a:lnTo>
                <a:lnTo>
                  <a:pt x="4707374" y="0"/>
                </a:lnTo>
                <a:close/>
              </a:path>
            </a:pathLst>
          </a:custGeom>
          <a:ln w="19611">
            <a:solidFill>
              <a:srgbClr val="0057A2"/>
            </a:solidFill>
          </a:ln>
        </p:spPr>
        <p:txBody>
          <a:bodyPr wrap="square" lIns="0" tIns="0" rIns="0" bIns="0" rtlCol="0"/>
          <a:lstStyle/>
          <a:p>
            <a:endParaRPr/>
          </a:p>
        </p:txBody>
      </p:sp>
      <p:sp>
        <p:nvSpPr>
          <p:cNvPr id="22" name="object 22"/>
          <p:cNvSpPr/>
          <p:nvPr/>
        </p:nvSpPr>
        <p:spPr>
          <a:xfrm>
            <a:off x="4153370" y="4819130"/>
            <a:ext cx="2353945" cy="1593215"/>
          </a:xfrm>
          <a:custGeom>
            <a:avLst/>
            <a:gdLst/>
            <a:ahLst/>
            <a:cxnLst/>
            <a:rect l="l" t="t" r="r" b="b"/>
            <a:pathLst>
              <a:path w="2353945" h="1593214">
                <a:moveTo>
                  <a:pt x="2353687" y="0"/>
                </a:moveTo>
                <a:lnTo>
                  <a:pt x="0" y="0"/>
                </a:lnTo>
                <a:lnTo>
                  <a:pt x="0" y="1592663"/>
                </a:lnTo>
                <a:lnTo>
                  <a:pt x="2353687" y="1592663"/>
                </a:lnTo>
                <a:lnTo>
                  <a:pt x="2353687" y="0"/>
                </a:lnTo>
                <a:close/>
              </a:path>
            </a:pathLst>
          </a:custGeom>
          <a:solidFill>
            <a:srgbClr val="FFFFFF"/>
          </a:solidFill>
        </p:spPr>
        <p:txBody>
          <a:bodyPr wrap="square" lIns="0" tIns="0" rIns="0" bIns="0" rtlCol="0"/>
          <a:lstStyle/>
          <a:p>
            <a:endParaRPr/>
          </a:p>
        </p:txBody>
      </p:sp>
      <p:sp>
        <p:nvSpPr>
          <p:cNvPr id="23" name="object 23"/>
          <p:cNvSpPr/>
          <p:nvPr/>
        </p:nvSpPr>
        <p:spPr>
          <a:xfrm>
            <a:off x="4153370" y="4819130"/>
            <a:ext cx="2353945" cy="1593215"/>
          </a:xfrm>
          <a:custGeom>
            <a:avLst/>
            <a:gdLst/>
            <a:ahLst/>
            <a:cxnLst/>
            <a:rect l="l" t="t" r="r" b="b"/>
            <a:pathLst>
              <a:path w="2353945" h="1593214">
                <a:moveTo>
                  <a:pt x="2353687" y="0"/>
                </a:moveTo>
                <a:lnTo>
                  <a:pt x="0" y="0"/>
                </a:lnTo>
                <a:lnTo>
                  <a:pt x="0" y="1592663"/>
                </a:lnTo>
                <a:lnTo>
                  <a:pt x="2353687" y="1592663"/>
                </a:lnTo>
                <a:lnTo>
                  <a:pt x="2353687" y="0"/>
                </a:lnTo>
                <a:close/>
              </a:path>
            </a:pathLst>
          </a:custGeom>
          <a:ln w="19611">
            <a:solidFill>
              <a:srgbClr val="0057A2"/>
            </a:solidFill>
          </a:ln>
        </p:spPr>
        <p:txBody>
          <a:bodyPr wrap="square" lIns="0" tIns="0" rIns="0" bIns="0" rtlCol="0"/>
          <a:lstStyle/>
          <a:p>
            <a:endParaRPr/>
          </a:p>
        </p:txBody>
      </p:sp>
      <p:sp>
        <p:nvSpPr>
          <p:cNvPr id="24" name="object 24"/>
          <p:cNvSpPr/>
          <p:nvPr/>
        </p:nvSpPr>
        <p:spPr>
          <a:xfrm>
            <a:off x="3377593" y="8736331"/>
            <a:ext cx="13729969" cy="1435735"/>
          </a:xfrm>
          <a:custGeom>
            <a:avLst/>
            <a:gdLst/>
            <a:ahLst/>
            <a:cxnLst/>
            <a:rect l="l" t="t" r="r" b="b"/>
            <a:pathLst>
              <a:path w="13729969" h="1435734">
                <a:moveTo>
                  <a:pt x="13729843" y="1435746"/>
                </a:moveTo>
                <a:lnTo>
                  <a:pt x="0" y="1435746"/>
                </a:lnTo>
                <a:lnTo>
                  <a:pt x="0" y="0"/>
                </a:lnTo>
                <a:lnTo>
                  <a:pt x="13729843" y="0"/>
                </a:lnTo>
                <a:lnTo>
                  <a:pt x="13729843" y="1435746"/>
                </a:lnTo>
                <a:close/>
              </a:path>
            </a:pathLst>
          </a:custGeom>
          <a:solidFill>
            <a:srgbClr val="FFFFFF"/>
          </a:solidFill>
        </p:spPr>
        <p:txBody>
          <a:bodyPr wrap="square" lIns="0" tIns="0" rIns="0" bIns="0" rtlCol="0"/>
          <a:lstStyle/>
          <a:p>
            <a:endParaRPr/>
          </a:p>
        </p:txBody>
      </p:sp>
      <p:sp>
        <p:nvSpPr>
          <p:cNvPr id="25" name="object 25"/>
          <p:cNvSpPr/>
          <p:nvPr/>
        </p:nvSpPr>
        <p:spPr>
          <a:xfrm>
            <a:off x="15500303" y="8777879"/>
            <a:ext cx="1569720" cy="657860"/>
          </a:xfrm>
          <a:custGeom>
            <a:avLst/>
            <a:gdLst/>
            <a:ahLst/>
            <a:cxnLst/>
            <a:rect l="l" t="t" r="r" b="b"/>
            <a:pathLst>
              <a:path w="1569719"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26" name="object 26"/>
          <p:cNvSpPr/>
          <p:nvPr/>
        </p:nvSpPr>
        <p:spPr>
          <a:xfrm>
            <a:off x="13891975" y="8777879"/>
            <a:ext cx="1569720" cy="657860"/>
          </a:xfrm>
          <a:custGeom>
            <a:avLst/>
            <a:gdLst/>
            <a:ahLst/>
            <a:cxnLst/>
            <a:rect l="l" t="t" r="r" b="b"/>
            <a:pathLst>
              <a:path w="1569719"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27" name="object 27"/>
          <p:cNvSpPr/>
          <p:nvPr/>
        </p:nvSpPr>
        <p:spPr>
          <a:xfrm>
            <a:off x="12283647" y="8777879"/>
            <a:ext cx="1569720" cy="657860"/>
          </a:xfrm>
          <a:custGeom>
            <a:avLst/>
            <a:gdLst/>
            <a:ahLst/>
            <a:cxnLst/>
            <a:rect l="l" t="t" r="r" b="b"/>
            <a:pathLst>
              <a:path w="1569719"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28" name="object 28"/>
          <p:cNvSpPr/>
          <p:nvPr/>
        </p:nvSpPr>
        <p:spPr>
          <a:xfrm>
            <a:off x="10675318" y="8777879"/>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29" name="object 29"/>
          <p:cNvSpPr/>
          <p:nvPr/>
        </p:nvSpPr>
        <p:spPr>
          <a:xfrm>
            <a:off x="9066886" y="8777879"/>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0" name="object 30"/>
          <p:cNvSpPr/>
          <p:nvPr/>
        </p:nvSpPr>
        <p:spPr>
          <a:xfrm>
            <a:off x="7458557" y="8777879"/>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1" name="object 31"/>
          <p:cNvSpPr/>
          <p:nvPr/>
        </p:nvSpPr>
        <p:spPr>
          <a:xfrm>
            <a:off x="5850209" y="8777879"/>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2" name="object 32"/>
          <p:cNvSpPr/>
          <p:nvPr/>
        </p:nvSpPr>
        <p:spPr>
          <a:xfrm>
            <a:off x="4241849" y="8777879"/>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3" name="object 33"/>
          <p:cNvSpPr/>
          <p:nvPr/>
        </p:nvSpPr>
        <p:spPr>
          <a:xfrm>
            <a:off x="3418063" y="8777879"/>
            <a:ext cx="784860" cy="657860"/>
          </a:xfrm>
          <a:custGeom>
            <a:avLst/>
            <a:gdLst/>
            <a:ahLst/>
            <a:cxnLst/>
            <a:rect l="l" t="t" r="r" b="b"/>
            <a:pathLst>
              <a:path w="784860" h="657859">
                <a:moveTo>
                  <a:pt x="784562" y="0"/>
                </a:moveTo>
                <a:lnTo>
                  <a:pt x="0" y="0"/>
                </a:lnTo>
                <a:lnTo>
                  <a:pt x="0" y="657613"/>
                </a:lnTo>
                <a:lnTo>
                  <a:pt x="784562" y="657613"/>
                </a:lnTo>
                <a:lnTo>
                  <a:pt x="784562" y="0"/>
                </a:lnTo>
                <a:close/>
              </a:path>
            </a:pathLst>
          </a:custGeom>
          <a:solidFill>
            <a:srgbClr val="0057A2"/>
          </a:solidFill>
        </p:spPr>
        <p:txBody>
          <a:bodyPr wrap="square" lIns="0" tIns="0" rIns="0" bIns="0" rtlCol="0"/>
          <a:lstStyle/>
          <a:p>
            <a:endParaRPr/>
          </a:p>
        </p:txBody>
      </p:sp>
      <p:sp>
        <p:nvSpPr>
          <p:cNvPr id="34" name="object 34"/>
          <p:cNvSpPr/>
          <p:nvPr/>
        </p:nvSpPr>
        <p:spPr>
          <a:xfrm>
            <a:off x="14675091" y="9474717"/>
            <a:ext cx="1569720" cy="657860"/>
          </a:xfrm>
          <a:custGeom>
            <a:avLst/>
            <a:gdLst/>
            <a:ahLst/>
            <a:cxnLst/>
            <a:rect l="l" t="t" r="r" b="b"/>
            <a:pathLst>
              <a:path w="1569719"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5" name="object 35"/>
          <p:cNvSpPr/>
          <p:nvPr/>
        </p:nvSpPr>
        <p:spPr>
          <a:xfrm>
            <a:off x="13066765" y="9474717"/>
            <a:ext cx="1569720" cy="657860"/>
          </a:xfrm>
          <a:custGeom>
            <a:avLst/>
            <a:gdLst/>
            <a:ahLst/>
            <a:cxnLst/>
            <a:rect l="l" t="t" r="r" b="b"/>
            <a:pathLst>
              <a:path w="1569719"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6" name="object 36"/>
          <p:cNvSpPr/>
          <p:nvPr/>
        </p:nvSpPr>
        <p:spPr>
          <a:xfrm>
            <a:off x="11458331" y="9474717"/>
            <a:ext cx="1569720" cy="657860"/>
          </a:xfrm>
          <a:custGeom>
            <a:avLst/>
            <a:gdLst/>
            <a:ahLst/>
            <a:cxnLst/>
            <a:rect l="l" t="t" r="r" b="b"/>
            <a:pathLst>
              <a:path w="1569719"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7" name="object 37"/>
          <p:cNvSpPr/>
          <p:nvPr/>
        </p:nvSpPr>
        <p:spPr>
          <a:xfrm>
            <a:off x="9850003" y="9474717"/>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8" name="object 38"/>
          <p:cNvSpPr/>
          <p:nvPr/>
        </p:nvSpPr>
        <p:spPr>
          <a:xfrm>
            <a:off x="8241676" y="9474717"/>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9" name="object 39"/>
          <p:cNvSpPr/>
          <p:nvPr/>
        </p:nvSpPr>
        <p:spPr>
          <a:xfrm>
            <a:off x="6633326" y="9474717"/>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40" name="object 40"/>
          <p:cNvSpPr/>
          <p:nvPr/>
        </p:nvSpPr>
        <p:spPr>
          <a:xfrm>
            <a:off x="5024967" y="9474717"/>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41" name="object 41"/>
          <p:cNvSpPr/>
          <p:nvPr/>
        </p:nvSpPr>
        <p:spPr>
          <a:xfrm>
            <a:off x="3416618" y="9474717"/>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42" name="object 42"/>
          <p:cNvSpPr/>
          <p:nvPr/>
        </p:nvSpPr>
        <p:spPr>
          <a:xfrm>
            <a:off x="16283399" y="9474717"/>
            <a:ext cx="784860" cy="657860"/>
          </a:xfrm>
          <a:custGeom>
            <a:avLst/>
            <a:gdLst/>
            <a:ahLst/>
            <a:cxnLst/>
            <a:rect l="l" t="t" r="r" b="b"/>
            <a:pathLst>
              <a:path w="784859" h="657859">
                <a:moveTo>
                  <a:pt x="784562" y="0"/>
                </a:moveTo>
                <a:lnTo>
                  <a:pt x="0" y="0"/>
                </a:lnTo>
                <a:lnTo>
                  <a:pt x="0" y="657613"/>
                </a:lnTo>
                <a:lnTo>
                  <a:pt x="784562" y="657613"/>
                </a:lnTo>
                <a:lnTo>
                  <a:pt x="784562" y="0"/>
                </a:lnTo>
                <a:close/>
              </a:path>
            </a:pathLst>
          </a:custGeom>
          <a:solidFill>
            <a:srgbClr val="0057A2"/>
          </a:solidFill>
        </p:spPr>
        <p:txBody>
          <a:bodyPr wrap="square" lIns="0" tIns="0" rIns="0" bIns="0" rtlCol="0"/>
          <a:lstStyle/>
          <a:p>
            <a:endParaRPr/>
          </a:p>
        </p:txBody>
      </p:sp>
      <p:sp>
        <p:nvSpPr>
          <p:cNvPr id="43" name="object 43"/>
          <p:cNvSpPr txBox="1"/>
          <p:nvPr/>
        </p:nvSpPr>
        <p:spPr>
          <a:xfrm>
            <a:off x="6940522" y="921300"/>
            <a:ext cx="6556375" cy="1254760"/>
          </a:xfrm>
          <a:prstGeom prst="rect">
            <a:avLst/>
          </a:prstGeom>
        </p:spPr>
        <p:txBody>
          <a:bodyPr vert="horz" wrap="square" lIns="0" tIns="0" rIns="0" bIns="0" rtlCol="0">
            <a:spAutoFit/>
          </a:bodyPr>
          <a:lstStyle/>
          <a:p>
            <a:pPr algn="ctr">
              <a:lnSpc>
                <a:spcPts val="3335"/>
              </a:lnSpc>
            </a:pPr>
            <a:r>
              <a:rPr lang="de-AT" sz="2950" spc="240" dirty="0">
                <a:solidFill>
                  <a:srgbClr val="FFFFFF"/>
                </a:solidFill>
                <a:latin typeface="Arial"/>
                <a:cs typeface="Arial"/>
              </a:rPr>
              <a:t>K</a:t>
            </a:r>
            <a:r>
              <a:rPr sz="2950" spc="240" dirty="0" err="1">
                <a:solidFill>
                  <a:srgbClr val="FFFFFF"/>
                </a:solidFill>
                <a:latin typeface="Arial"/>
                <a:cs typeface="Arial"/>
              </a:rPr>
              <a:t>ursorganisation</a:t>
            </a:r>
            <a:r>
              <a:rPr sz="2950" spc="240" dirty="0">
                <a:solidFill>
                  <a:srgbClr val="FFFFFF"/>
                </a:solidFill>
                <a:latin typeface="Arial"/>
                <a:cs typeface="Arial"/>
              </a:rPr>
              <a:t> </a:t>
            </a:r>
            <a:r>
              <a:rPr sz="2950" spc="130" dirty="0">
                <a:solidFill>
                  <a:srgbClr val="FFFFFF"/>
                </a:solidFill>
                <a:latin typeface="Arial"/>
                <a:cs typeface="Arial"/>
              </a:rPr>
              <a:t>in</a:t>
            </a:r>
            <a:r>
              <a:rPr sz="2950" spc="285" dirty="0">
                <a:solidFill>
                  <a:srgbClr val="FFFFFF"/>
                </a:solidFill>
                <a:latin typeface="Arial"/>
                <a:cs typeface="Arial"/>
              </a:rPr>
              <a:t> </a:t>
            </a:r>
            <a:r>
              <a:rPr sz="2950" spc="195" dirty="0">
                <a:solidFill>
                  <a:srgbClr val="FFFFFF"/>
                </a:solidFill>
                <a:latin typeface="Arial"/>
                <a:cs typeface="Arial"/>
              </a:rPr>
              <a:t>einem</a:t>
            </a:r>
            <a:endParaRPr sz="2950" dirty="0">
              <a:latin typeface="Arial"/>
              <a:cs typeface="Arial"/>
            </a:endParaRPr>
          </a:p>
          <a:p>
            <a:pPr marL="12700" marR="5080" algn="ctr">
              <a:lnSpc>
                <a:spcPts val="3130"/>
              </a:lnSpc>
              <a:spcBef>
                <a:spcPts val="240"/>
              </a:spcBef>
            </a:pPr>
            <a:r>
              <a:rPr sz="2950" spc="215" dirty="0">
                <a:solidFill>
                  <a:srgbClr val="FFFFFF"/>
                </a:solidFill>
                <a:latin typeface="Arial"/>
                <a:cs typeface="Arial"/>
              </a:rPr>
              <a:t>Ausbildungszentrum </a:t>
            </a:r>
            <a:r>
              <a:rPr sz="2950" spc="160" dirty="0">
                <a:solidFill>
                  <a:srgbClr val="FFFFFF"/>
                </a:solidFill>
                <a:latin typeface="Arial"/>
                <a:cs typeface="Arial"/>
              </a:rPr>
              <a:t>im </a:t>
            </a:r>
            <a:r>
              <a:rPr sz="2950" spc="240" dirty="0">
                <a:solidFill>
                  <a:srgbClr val="FFFFFF"/>
                </a:solidFill>
                <a:latin typeface="Arial"/>
                <a:cs typeface="Arial"/>
              </a:rPr>
              <a:t>Mittelland  </a:t>
            </a:r>
            <a:r>
              <a:rPr sz="2950" spc="215" dirty="0">
                <a:solidFill>
                  <a:srgbClr val="FFFFFF"/>
                </a:solidFill>
                <a:latin typeface="Arial"/>
                <a:cs typeface="Arial"/>
              </a:rPr>
              <a:t>Ausbildung </a:t>
            </a:r>
            <a:r>
              <a:rPr sz="2950" spc="170" dirty="0">
                <a:solidFill>
                  <a:srgbClr val="FFFFFF"/>
                </a:solidFill>
                <a:latin typeface="Arial"/>
                <a:cs typeface="Arial"/>
              </a:rPr>
              <a:t>d </a:t>
            </a:r>
            <a:r>
              <a:rPr sz="2950" spc="55" dirty="0">
                <a:solidFill>
                  <a:srgbClr val="FFFFFF"/>
                </a:solidFill>
                <a:latin typeface="Arial"/>
                <a:cs typeface="Arial"/>
              </a:rPr>
              <a:t>+ </a:t>
            </a:r>
            <a:r>
              <a:rPr sz="2950" spc="114" dirty="0">
                <a:solidFill>
                  <a:srgbClr val="FFFFFF"/>
                </a:solidFill>
                <a:latin typeface="Arial"/>
                <a:cs typeface="Arial"/>
              </a:rPr>
              <a:t>f</a:t>
            </a:r>
            <a:r>
              <a:rPr sz="2950" spc="670" dirty="0">
                <a:solidFill>
                  <a:srgbClr val="FFFFFF"/>
                </a:solidFill>
                <a:latin typeface="Arial"/>
                <a:cs typeface="Arial"/>
              </a:rPr>
              <a:t> </a:t>
            </a:r>
            <a:r>
              <a:rPr sz="2950" spc="210" dirty="0">
                <a:solidFill>
                  <a:srgbClr val="FFFFFF"/>
                </a:solidFill>
                <a:latin typeface="Arial"/>
                <a:cs typeface="Arial"/>
              </a:rPr>
              <a:t>gemeinsam</a:t>
            </a:r>
            <a:endParaRPr sz="2950" dirty="0">
              <a:latin typeface="Arial"/>
              <a:cs typeface="Arial"/>
            </a:endParaRPr>
          </a:p>
        </p:txBody>
      </p:sp>
      <p:sp>
        <p:nvSpPr>
          <p:cNvPr id="45"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58304" y="837869"/>
            <a:ext cx="14351000" cy="1503045"/>
          </a:xfrm>
          <a:custGeom>
            <a:avLst/>
            <a:gdLst/>
            <a:ahLst/>
            <a:cxnLst/>
            <a:rect l="l" t="t" r="r" b="b"/>
            <a:pathLst>
              <a:path w="14351000" h="1503045">
                <a:moveTo>
                  <a:pt x="11584149" y="0"/>
                </a:moveTo>
                <a:lnTo>
                  <a:pt x="2780103" y="0"/>
                </a:lnTo>
                <a:lnTo>
                  <a:pt x="0" y="1502676"/>
                </a:lnTo>
                <a:lnTo>
                  <a:pt x="14350871" y="1502676"/>
                </a:lnTo>
                <a:lnTo>
                  <a:pt x="11584149" y="0"/>
                </a:lnTo>
                <a:close/>
              </a:path>
            </a:pathLst>
          </a:custGeom>
          <a:solidFill>
            <a:srgbClr val="0057A2"/>
          </a:solidFill>
        </p:spPr>
        <p:txBody>
          <a:bodyPr wrap="square" lIns="0" tIns="0" rIns="0" bIns="0" rtlCol="0"/>
          <a:lstStyle/>
          <a:p>
            <a:pPr algn="ctr">
              <a:lnSpc>
                <a:spcPts val="3335"/>
              </a:lnSpc>
            </a:pPr>
            <a:endParaRPr lang="de-CH" sz="2800" spc="240" dirty="0">
              <a:solidFill>
                <a:srgbClr val="FFFFFF"/>
              </a:solidFill>
              <a:latin typeface="Arial"/>
              <a:cs typeface="Arial"/>
            </a:endParaRPr>
          </a:p>
          <a:p>
            <a:pPr algn="ctr">
              <a:lnSpc>
                <a:spcPts val="3335"/>
              </a:lnSpc>
            </a:pPr>
            <a:r>
              <a:rPr lang="de-CH" sz="2900" spc="240" dirty="0">
                <a:solidFill>
                  <a:srgbClr val="FFFFFF"/>
                </a:solidFill>
                <a:latin typeface="Arial"/>
                <a:cs typeface="Arial"/>
              </a:rPr>
              <a:t>Engagement der Mitglieder</a:t>
            </a:r>
            <a:endParaRPr lang="de-CH" sz="2900" dirty="0">
              <a:latin typeface="Arial"/>
              <a:cs typeface="Arial"/>
            </a:endParaRPr>
          </a:p>
          <a:p>
            <a:pPr marL="12700" marR="5080" algn="ctr">
              <a:lnSpc>
                <a:spcPts val="3130"/>
              </a:lnSpc>
              <a:spcBef>
                <a:spcPts val="240"/>
              </a:spcBef>
            </a:pPr>
            <a:r>
              <a:rPr lang="de-CH" sz="2900" spc="215" dirty="0">
                <a:solidFill>
                  <a:srgbClr val="FFFFFF"/>
                </a:solidFill>
                <a:latin typeface="Arial"/>
                <a:cs typeface="Arial"/>
              </a:rPr>
              <a:t>Ausbildung </a:t>
            </a:r>
            <a:r>
              <a:rPr lang="de-CH" sz="2900" spc="170" dirty="0">
                <a:solidFill>
                  <a:srgbClr val="FFFFFF"/>
                </a:solidFill>
                <a:latin typeface="Arial"/>
                <a:cs typeface="Arial"/>
              </a:rPr>
              <a:t>d </a:t>
            </a:r>
            <a:r>
              <a:rPr lang="de-CH" sz="2900" spc="55" dirty="0">
                <a:solidFill>
                  <a:srgbClr val="FFFFFF"/>
                </a:solidFill>
                <a:latin typeface="Arial"/>
                <a:cs typeface="Arial"/>
              </a:rPr>
              <a:t>+ </a:t>
            </a:r>
            <a:r>
              <a:rPr lang="de-CH" sz="2900" spc="114" dirty="0">
                <a:solidFill>
                  <a:srgbClr val="FFFFFF"/>
                </a:solidFill>
                <a:latin typeface="Arial"/>
                <a:cs typeface="Arial"/>
              </a:rPr>
              <a:t>f</a:t>
            </a:r>
            <a:r>
              <a:rPr lang="de-CH" sz="2900" spc="670" dirty="0">
                <a:solidFill>
                  <a:srgbClr val="FFFFFF"/>
                </a:solidFill>
                <a:latin typeface="Arial"/>
                <a:cs typeface="Arial"/>
              </a:rPr>
              <a:t> </a:t>
            </a:r>
            <a:r>
              <a:rPr lang="de-CH" sz="2900" spc="210" dirty="0">
                <a:solidFill>
                  <a:srgbClr val="FFFFFF"/>
                </a:solidFill>
                <a:latin typeface="Arial"/>
                <a:cs typeface="Arial"/>
              </a:rPr>
              <a:t>gemeinsam</a:t>
            </a:r>
            <a:endParaRPr lang="de-CH" sz="2900" dirty="0">
              <a:latin typeface="Arial"/>
              <a:cs typeface="Arial"/>
            </a:endParaRPr>
          </a:p>
        </p:txBody>
      </p:sp>
      <p:sp>
        <p:nvSpPr>
          <p:cNvPr id="3" name="object 3"/>
          <p:cNvSpPr/>
          <p:nvPr/>
        </p:nvSpPr>
        <p:spPr>
          <a:xfrm>
            <a:off x="3058304" y="837869"/>
            <a:ext cx="14351000" cy="1503045"/>
          </a:xfrm>
          <a:custGeom>
            <a:avLst/>
            <a:gdLst/>
            <a:ahLst/>
            <a:cxnLst/>
            <a:rect l="l" t="t" r="r" b="b"/>
            <a:pathLst>
              <a:path w="14351000" h="1503045">
                <a:moveTo>
                  <a:pt x="0" y="1502676"/>
                </a:moveTo>
                <a:lnTo>
                  <a:pt x="14350871" y="1502676"/>
                </a:lnTo>
                <a:lnTo>
                  <a:pt x="11584149" y="0"/>
                </a:lnTo>
                <a:lnTo>
                  <a:pt x="2780103" y="0"/>
                </a:lnTo>
                <a:lnTo>
                  <a:pt x="0" y="1502676"/>
                </a:lnTo>
                <a:close/>
              </a:path>
            </a:pathLst>
          </a:custGeom>
          <a:ln w="19611">
            <a:solidFill>
              <a:srgbClr val="FFFFFF"/>
            </a:solidFill>
          </a:ln>
        </p:spPr>
        <p:txBody>
          <a:bodyPr wrap="square" lIns="0" tIns="0" rIns="0" bIns="0" rtlCol="0"/>
          <a:lstStyle/>
          <a:p>
            <a:endParaRPr/>
          </a:p>
        </p:txBody>
      </p:sp>
      <p:sp>
        <p:nvSpPr>
          <p:cNvPr id="4" name="object 4"/>
          <p:cNvSpPr/>
          <p:nvPr/>
        </p:nvSpPr>
        <p:spPr>
          <a:xfrm>
            <a:off x="3588058" y="2340546"/>
            <a:ext cx="13300075" cy="6396355"/>
          </a:xfrm>
          <a:custGeom>
            <a:avLst/>
            <a:gdLst/>
            <a:ahLst/>
            <a:cxnLst/>
            <a:rect l="l" t="t" r="r" b="b"/>
            <a:pathLst>
              <a:path w="13300075" h="6396355">
                <a:moveTo>
                  <a:pt x="0" y="6395784"/>
                </a:moveTo>
                <a:lnTo>
                  <a:pt x="13299699" y="6395784"/>
                </a:lnTo>
                <a:lnTo>
                  <a:pt x="13299699" y="0"/>
                </a:lnTo>
                <a:lnTo>
                  <a:pt x="0" y="0"/>
                </a:lnTo>
                <a:lnTo>
                  <a:pt x="0" y="6395784"/>
                </a:lnTo>
                <a:close/>
              </a:path>
            </a:pathLst>
          </a:custGeom>
          <a:solidFill>
            <a:srgbClr val="0057A2"/>
          </a:solidFill>
        </p:spPr>
        <p:txBody>
          <a:bodyPr wrap="square" lIns="0" tIns="0" rIns="0" bIns="0" rtlCol="0"/>
          <a:lstStyle/>
          <a:p>
            <a:endParaRPr/>
          </a:p>
        </p:txBody>
      </p:sp>
      <p:sp>
        <p:nvSpPr>
          <p:cNvPr id="5" name="object 5"/>
          <p:cNvSpPr/>
          <p:nvPr/>
        </p:nvSpPr>
        <p:spPr>
          <a:xfrm>
            <a:off x="3588058" y="2340546"/>
            <a:ext cx="13300075" cy="6438900"/>
          </a:xfrm>
          <a:custGeom>
            <a:avLst/>
            <a:gdLst/>
            <a:ahLst/>
            <a:cxnLst/>
            <a:rect l="l" t="t" r="r" b="b"/>
            <a:pathLst>
              <a:path w="13300075" h="6438900">
                <a:moveTo>
                  <a:pt x="13299699" y="6438683"/>
                </a:moveTo>
                <a:lnTo>
                  <a:pt x="0" y="6438683"/>
                </a:lnTo>
                <a:lnTo>
                  <a:pt x="0" y="0"/>
                </a:lnTo>
                <a:lnTo>
                  <a:pt x="13299699" y="0"/>
                </a:lnTo>
                <a:lnTo>
                  <a:pt x="13299699" y="6438683"/>
                </a:lnTo>
                <a:close/>
              </a:path>
            </a:pathLst>
          </a:custGeom>
          <a:ln w="19611">
            <a:solidFill>
              <a:srgbClr val="FFFFFF"/>
            </a:solidFill>
          </a:ln>
        </p:spPr>
        <p:txBody>
          <a:bodyPr wrap="square" lIns="0" tIns="0" rIns="0" bIns="0" rtlCol="0"/>
          <a:lstStyle/>
          <a:p>
            <a:endParaRPr/>
          </a:p>
        </p:txBody>
      </p:sp>
      <p:sp>
        <p:nvSpPr>
          <p:cNvPr id="6" name="object 6"/>
          <p:cNvSpPr/>
          <p:nvPr/>
        </p:nvSpPr>
        <p:spPr>
          <a:xfrm>
            <a:off x="4153370" y="3030326"/>
            <a:ext cx="4707890" cy="1593215"/>
          </a:xfrm>
          <a:custGeom>
            <a:avLst/>
            <a:gdLst/>
            <a:ahLst/>
            <a:cxnLst/>
            <a:rect l="l" t="t" r="r" b="b"/>
            <a:pathLst>
              <a:path w="4707890" h="1593214">
                <a:moveTo>
                  <a:pt x="4707374" y="0"/>
                </a:moveTo>
                <a:lnTo>
                  <a:pt x="0" y="0"/>
                </a:lnTo>
                <a:lnTo>
                  <a:pt x="0" y="1592663"/>
                </a:lnTo>
                <a:lnTo>
                  <a:pt x="4707374" y="1592663"/>
                </a:lnTo>
                <a:lnTo>
                  <a:pt x="4707374" y="0"/>
                </a:lnTo>
                <a:close/>
              </a:path>
            </a:pathLst>
          </a:custGeom>
          <a:solidFill>
            <a:srgbClr val="FFFFFF"/>
          </a:solidFill>
        </p:spPr>
        <p:txBody>
          <a:bodyPr wrap="square" lIns="0" tIns="0" rIns="0" bIns="0" rtlCol="0"/>
          <a:lstStyle/>
          <a:p>
            <a:endParaRPr/>
          </a:p>
        </p:txBody>
      </p:sp>
      <p:sp>
        <p:nvSpPr>
          <p:cNvPr id="7" name="object 7"/>
          <p:cNvSpPr/>
          <p:nvPr/>
        </p:nvSpPr>
        <p:spPr>
          <a:xfrm>
            <a:off x="4153370" y="3030326"/>
            <a:ext cx="4707890" cy="1593215"/>
          </a:xfrm>
          <a:custGeom>
            <a:avLst/>
            <a:gdLst/>
            <a:ahLst/>
            <a:cxnLst/>
            <a:rect l="l" t="t" r="r" b="b"/>
            <a:pathLst>
              <a:path w="4707890" h="1593214">
                <a:moveTo>
                  <a:pt x="4707374" y="0"/>
                </a:moveTo>
                <a:lnTo>
                  <a:pt x="0" y="0"/>
                </a:lnTo>
                <a:lnTo>
                  <a:pt x="0" y="1592663"/>
                </a:lnTo>
                <a:lnTo>
                  <a:pt x="4707374" y="1592663"/>
                </a:lnTo>
                <a:lnTo>
                  <a:pt x="4707374" y="0"/>
                </a:lnTo>
                <a:close/>
              </a:path>
            </a:pathLst>
          </a:custGeom>
          <a:ln w="19611">
            <a:solidFill>
              <a:srgbClr val="0057A2"/>
            </a:solidFill>
          </a:ln>
        </p:spPr>
        <p:txBody>
          <a:bodyPr wrap="square" lIns="0" tIns="0" rIns="0" bIns="0" rtlCol="0"/>
          <a:lstStyle/>
          <a:p>
            <a:endParaRPr/>
          </a:p>
        </p:txBody>
      </p:sp>
      <p:sp>
        <p:nvSpPr>
          <p:cNvPr id="8" name="object 8"/>
          <p:cNvSpPr/>
          <p:nvPr/>
        </p:nvSpPr>
        <p:spPr>
          <a:xfrm>
            <a:off x="11606693" y="3030326"/>
            <a:ext cx="4707890" cy="1593215"/>
          </a:xfrm>
          <a:custGeom>
            <a:avLst/>
            <a:gdLst/>
            <a:ahLst/>
            <a:cxnLst/>
            <a:rect l="l" t="t" r="r" b="b"/>
            <a:pathLst>
              <a:path w="4707890" h="1593214">
                <a:moveTo>
                  <a:pt x="4707364" y="0"/>
                </a:moveTo>
                <a:lnTo>
                  <a:pt x="0" y="0"/>
                </a:lnTo>
                <a:lnTo>
                  <a:pt x="0" y="1592663"/>
                </a:lnTo>
                <a:lnTo>
                  <a:pt x="4707364" y="1592663"/>
                </a:lnTo>
                <a:lnTo>
                  <a:pt x="4707364" y="0"/>
                </a:lnTo>
                <a:close/>
              </a:path>
            </a:pathLst>
          </a:custGeom>
          <a:solidFill>
            <a:srgbClr val="FFFFFF"/>
          </a:solidFill>
        </p:spPr>
        <p:txBody>
          <a:bodyPr wrap="square" lIns="0" tIns="0" rIns="0" bIns="0" rtlCol="0"/>
          <a:lstStyle/>
          <a:p>
            <a:endParaRPr/>
          </a:p>
        </p:txBody>
      </p:sp>
      <p:sp>
        <p:nvSpPr>
          <p:cNvPr id="9" name="object 9"/>
          <p:cNvSpPr/>
          <p:nvPr/>
        </p:nvSpPr>
        <p:spPr>
          <a:xfrm>
            <a:off x="11606693" y="3030326"/>
            <a:ext cx="4707890" cy="1593215"/>
          </a:xfrm>
          <a:custGeom>
            <a:avLst/>
            <a:gdLst/>
            <a:ahLst/>
            <a:cxnLst/>
            <a:rect l="l" t="t" r="r" b="b"/>
            <a:pathLst>
              <a:path w="4707890" h="1593214">
                <a:moveTo>
                  <a:pt x="4707364" y="0"/>
                </a:moveTo>
                <a:lnTo>
                  <a:pt x="0" y="0"/>
                </a:lnTo>
                <a:lnTo>
                  <a:pt x="0" y="1592663"/>
                </a:lnTo>
                <a:lnTo>
                  <a:pt x="4707364" y="1592663"/>
                </a:lnTo>
                <a:lnTo>
                  <a:pt x="4707364" y="0"/>
                </a:lnTo>
                <a:close/>
              </a:path>
            </a:pathLst>
          </a:custGeom>
          <a:ln w="19611">
            <a:solidFill>
              <a:srgbClr val="0057A2"/>
            </a:solidFill>
          </a:ln>
        </p:spPr>
        <p:txBody>
          <a:bodyPr wrap="square" lIns="0" tIns="0" rIns="0" bIns="0" rtlCol="0"/>
          <a:lstStyle/>
          <a:p>
            <a:endParaRPr/>
          </a:p>
        </p:txBody>
      </p:sp>
      <p:sp>
        <p:nvSpPr>
          <p:cNvPr id="10" name="object 10"/>
          <p:cNvSpPr/>
          <p:nvPr/>
        </p:nvSpPr>
        <p:spPr>
          <a:xfrm>
            <a:off x="9056854" y="3030326"/>
            <a:ext cx="2353945" cy="1593215"/>
          </a:xfrm>
          <a:custGeom>
            <a:avLst/>
            <a:gdLst/>
            <a:ahLst/>
            <a:cxnLst/>
            <a:rect l="l" t="t" r="r" b="b"/>
            <a:pathLst>
              <a:path w="2353945" h="1593214">
                <a:moveTo>
                  <a:pt x="2353687" y="0"/>
                </a:moveTo>
                <a:lnTo>
                  <a:pt x="0" y="0"/>
                </a:lnTo>
                <a:lnTo>
                  <a:pt x="0" y="1592663"/>
                </a:lnTo>
                <a:lnTo>
                  <a:pt x="2353687" y="1592663"/>
                </a:lnTo>
                <a:lnTo>
                  <a:pt x="2353687" y="0"/>
                </a:lnTo>
                <a:close/>
              </a:path>
            </a:pathLst>
          </a:custGeom>
          <a:solidFill>
            <a:srgbClr val="FFFFFF"/>
          </a:solidFill>
        </p:spPr>
        <p:txBody>
          <a:bodyPr wrap="square" lIns="0" tIns="0" rIns="0" bIns="0" rtlCol="0"/>
          <a:lstStyle/>
          <a:p>
            <a:endParaRPr/>
          </a:p>
        </p:txBody>
      </p:sp>
      <p:sp>
        <p:nvSpPr>
          <p:cNvPr id="11" name="object 11"/>
          <p:cNvSpPr/>
          <p:nvPr/>
        </p:nvSpPr>
        <p:spPr>
          <a:xfrm>
            <a:off x="9056854" y="3030326"/>
            <a:ext cx="2353945" cy="1593215"/>
          </a:xfrm>
          <a:custGeom>
            <a:avLst/>
            <a:gdLst/>
            <a:ahLst/>
            <a:cxnLst/>
            <a:rect l="l" t="t" r="r" b="b"/>
            <a:pathLst>
              <a:path w="2353945" h="1593214">
                <a:moveTo>
                  <a:pt x="2353687" y="0"/>
                </a:moveTo>
                <a:lnTo>
                  <a:pt x="0" y="0"/>
                </a:lnTo>
                <a:lnTo>
                  <a:pt x="0" y="1592663"/>
                </a:lnTo>
                <a:lnTo>
                  <a:pt x="2353687" y="1592663"/>
                </a:lnTo>
                <a:lnTo>
                  <a:pt x="2353687" y="0"/>
                </a:lnTo>
                <a:close/>
              </a:path>
            </a:pathLst>
          </a:custGeom>
          <a:ln w="19611">
            <a:solidFill>
              <a:srgbClr val="0057A2"/>
            </a:solidFill>
          </a:ln>
        </p:spPr>
        <p:txBody>
          <a:bodyPr wrap="square" lIns="0" tIns="0" rIns="0" bIns="0" rtlCol="0"/>
          <a:lstStyle/>
          <a:p>
            <a:endParaRPr/>
          </a:p>
        </p:txBody>
      </p:sp>
      <p:sp>
        <p:nvSpPr>
          <p:cNvPr id="12" name="object 12"/>
          <p:cNvSpPr/>
          <p:nvPr/>
        </p:nvSpPr>
        <p:spPr>
          <a:xfrm>
            <a:off x="4153370" y="6607934"/>
            <a:ext cx="4707890" cy="1593215"/>
          </a:xfrm>
          <a:custGeom>
            <a:avLst/>
            <a:gdLst/>
            <a:ahLst/>
            <a:cxnLst/>
            <a:rect l="l" t="t" r="r" b="b"/>
            <a:pathLst>
              <a:path w="4707890" h="1593215">
                <a:moveTo>
                  <a:pt x="4707374" y="0"/>
                </a:moveTo>
                <a:lnTo>
                  <a:pt x="0" y="0"/>
                </a:lnTo>
                <a:lnTo>
                  <a:pt x="0" y="1592663"/>
                </a:lnTo>
                <a:lnTo>
                  <a:pt x="4707374" y="1592663"/>
                </a:lnTo>
                <a:lnTo>
                  <a:pt x="4707374" y="0"/>
                </a:lnTo>
                <a:close/>
              </a:path>
            </a:pathLst>
          </a:custGeom>
          <a:solidFill>
            <a:srgbClr val="FFFFFF"/>
          </a:solidFill>
        </p:spPr>
        <p:txBody>
          <a:bodyPr wrap="square" lIns="0" tIns="0" rIns="0" bIns="0" rtlCol="0"/>
          <a:lstStyle/>
          <a:p>
            <a:endParaRPr/>
          </a:p>
        </p:txBody>
      </p:sp>
      <p:sp>
        <p:nvSpPr>
          <p:cNvPr id="13" name="object 13"/>
          <p:cNvSpPr/>
          <p:nvPr/>
        </p:nvSpPr>
        <p:spPr>
          <a:xfrm>
            <a:off x="4153370" y="6607934"/>
            <a:ext cx="4707890" cy="1593215"/>
          </a:xfrm>
          <a:custGeom>
            <a:avLst/>
            <a:gdLst/>
            <a:ahLst/>
            <a:cxnLst/>
            <a:rect l="l" t="t" r="r" b="b"/>
            <a:pathLst>
              <a:path w="4707890" h="1593215">
                <a:moveTo>
                  <a:pt x="4707374" y="0"/>
                </a:moveTo>
                <a:lnTo>
                  <a:pt x="0" y="0"/>
                </a:lnTo>
                <a:lnTo>
                  <a:pt x="0" y="1592663"/>
                </a:lnTo>
                <a:lnTo>
                  <a:pt x="4707374" y="1592663"/>
                </a:lnTo>
                <a:lnTo>
                  <a:pt x="4707374" y="0"/>
                </a:lnTo>
                <a:close/>
              </a:path>
            </a:pathLst>
          </a:custGeom>
          <a:ln w="19611">
            <a:solidFill>
              <a:srgbClr val="0057A2"/>
            </a:solidFill>
          </a:ln>
        </p:spPr>
        <p:txBody>
          <a:bodyPr wrap="square" lIns="0" tIns="0" rIns="0" bIns="0" rtlCol="0"/>
          <a:lstStyle/>
          <a:p>
            <a:endParaRPr/>
          </a:p>
        </p:txBody>
      </p:sp>
      <p:sp>
        <p:nvSpPr>
          <p:cNvPr id="14" name="object 14"/>
          <p:cNvSpPr/>
          <p:nvPr/>
        </p:nvSpPr>
        <p:spPr>
          <a:xfrm>
            <a:off x="9056928" y="6607934"/>
            <a:ext cx="4707890" cy="1593215"/>
          </a:xfrm>
          <a:custGeom>
            <a:avLst/>
            <a:gdLst/>
            <a:ahLst/>
            <a:cxnLst/>
            <a:rect l="l" t="t" r="r" b="b"/>
            <a:pathLst>
              <a:path w="4707890" h="1593215">
                <a:moveTo>
                  <a:pt x="4707364" y="0"/>
                </a:moveTo>
                <a:lnTo>
                  <a:pt x="0" y="0"/>
                </a:lnTo>
                <a:lnTo>
                  <a:pt x="0" y="1592663"/>
                </a:lnTo>
                <a:lnTo>
                  <a:pt x="4707364" y="1592663"/>
                </a:lnTo>
                <a:lnTo>
                  <a:pt x="4707364" y="0"/>
                </a:lnTo>
                <a:close/>
              </a:path>
            </a:pathLst>
          </a:custGeom>
          <a:solidFill>
            <a:srgbClr val="FFFFFF"/>
          </a:solidFill>
        </p:spPr>
        <p:txBody>
          <a:bodyPr wrap="square" lIns="0" tIns="0" rIns="0" bIns="0" rtlCol="0"/>
          <a:lstStyle/>
          <a:p>
            <a:endParaRPr/>
          </a:p>
        </p:txBody>
      </p:sp>
      <p:sp>
        <p:nvSpPr>
          <p:cNvPr id="15" name="object 15"/>
          <p:cNvSpPr/>
          <p:nvPr/>
        </p:nvSpPr>
        <p:spPr>
          <a:xfrm>
            <a:off x="9056928" y="6607934"/>
            <a:ext cx="4707890" cy="1593215"/>
          </a:xfrm>
          <a:custGeom>
            <a:avLst/>
            <a:gdLst/>
            <a:ahLst/>
            <a:cxnLst/>
            <a:rect l="l" t="t" r="r" b="b"/>
            <a:pathLst>
              <a:path w="4707890" h="1593215">
                <a:moveTo>
                  <a:pt x="4707364" y="0"/>
                </a:moveTo>
                <a:lnTo>
                  <a:pt x="0" y="0"/>
                </a:lnTo>
                <a:lnTo>
                  <a:pt x="0" y="1592663"/>
                </a:lnTo>
                <a:lnTo>
                  <a:pt x="4707364" y="1592663"/>
                </a:lnTo>
                <a:lnTo>
                  <a:pt x="4707364" y="0"/>
                </a:lnTo>
                <a:close/>
              </a:path>
            </a:pathLst>
          </a:custGeom>
          <a:ln w="19611">
            <a:solidFill>
              <a:srgbClr val="0057A2"/>
            </a:solidFill>
          </a:ln>
        </p:spPr>
        <p:txBody>
          <a:bodyPr wrap="square" lIns="0" tIns="0" rIns="0" bIns="0" rtlCol="0"/>
          <a:lstStyle/>
          <a:p>
            <a:endParaRPr/>
          </a:p>
        </p:txBody>
      </p:sp>
      <p:sp>
        <p:nvSpPr>
          <p:cNvPr id="16" name="object 16"/>
          <p:cNvSpPr/>
          <p:nvPr/>
        </p:nvSpPr>
        <p:spPr>
          <a:xfrm>
            <a:off x="13960371" y="6607934"/>
            <a:ext cx="2353945" cy="1593215"/>
          </a:xfrm>
          <a:custGeom>
            <a:avLst/>
            <a:gdLst/>
            <a:ahLst/>
            <a:cxnLst/>
            <a:rect l="l" t="t" r="r" b="b"/>
            <a:pathLst>
              <a:path w="2353944" h="1593215">
                <a:moveTo>
                  <a:pt x="2353687" y="0"/>
                </a:moveTo>
                <a:lnTo>
                  <a:pt x="0" y="0"/>
                </a:lnTo>
                <a:lnTo>
                  <a:pt x="0" y="1592663"/>
                </a:lnTo>
                <a:lnTo>
                  <a:pt x="2353687" y="1592663"/>
                </a:lnTo>
                <a:lnTo>
                  <a:pt x="2353687" y="0"/>
                </a:lnTo>
                <a:close/>
              </a:path>
            </a:pathLst>
          </a:custGeom>
          <a:solidFill>
            <a:srgbClr val="FFFFFF"/>
          </a:solidFill>
        </p:spPr>
        <p:txBody>
          <a:bodyPr wrap="square" lIns="0" tIns="0" rIns="0" bIns="0" rtlCol="0"/>
          <a:lstStyle/>
          <a:p>
            <a:endParaRPr/>
          </a:p>
        </p:txBody>
      </p:sp>
      <p:sp>
        <p:nvSpPr>
          <p:cNvPr id="17" name="object 17"/>
          <p:cNvSpPr/>
          <p:nvPr/>
        </p:nvSpPr>
        <p:spPr>
          <a:xfrm>
            <a:off x="13960371" y="6607934"/>
            <a:ext cx="2353945" cy="1593215"/>
          </a:xfrm>
          <a:custGeom>
            <a:avLst/>
            <a:gdLst/>
            <a:ahLst/>
            <a:cxnLst/>
            <a:rect l="l" t="t" r="r" b="b"/>
            <a:pathLst>
              <a:path w="2353944" h="1593215">
                <a:moveTo>
                  <a:pt x="2353687" y="0"/>
                </a:moveTo>
                <a:lnTo>
                  <a:pt x="0" y="0"/>
                </a:lnTo>
                <a:lnTo>
                  <a:pt x="0" y="1592663"/>
                </a:lnTo>
                <a:lnTo>
                  <a:pt x="2353687" y="1592663"/>
                </a:lnTo>
                <a:lnTo>
                  <a:pt x="2353687" y="0"/>
                </a:lnTo>
                <a:close/>
              </a:path>
            </a:pathLst>
          </a:custGeom>
          <a:ln w="19611">
            <a:solidFill>
              <a:srgbClr val="0057A2"/>
            </a:solidFill>
          </a:ln>
        </p:spPr>
        <p:txBody>
          <a:bodyPr wrap="square" lIns="0" tIns="0" rIns="0" bIns="0" rtlCol="0"/>
          <a:lstStyle/>
          <a:p>
            <a:endParaRPr/>
          </a:p>
        </p:txBody>
      </p:sp>
      <p:sp>
        <p:nvSpPr>
          <p:cNvPr id="18" name="object 18"/>
          <p:cNvSpPr/>
          <p:nvPr/>
        </p:nvSpPr>
        <p:spPr>
          <a:xfrm>
            <a:off x="11606683" y="4819130"/>
            <a:ext cx="4707890" cy="1593215"/>
          </a:xfrm>
          <a:custGeom>
            <a:avLst/>
            <a:gdLst/>
            <a:ahLst/>
            <a:cxnLst/>
            <a:rect l="l" t="t" r="r" b="b"/>
            <a:pathLst>
              <a:path w="4707890" h="1593214">
                <a:moveTo>
                  <a:pt x="4707374" y="0"/>
                </a:moveTo>
                <a:lnTo>
                  <a:pt x="0" y="0"/>
                </a:lnTo>
                <a:lnTo>
                  <a:pt x="0" y="1592663"/>
                </a:lnTo>
                <a:lnTo>
                  <a:pt x="4707374" y="1592663"/>
                </a:lnTo>
                <a:lnTo>
                  <a:pt x="4707374" y="0"/>
                </a:lnTo>
                <a:close/>
              </a:path>
            </a:pathLst>
          </a:custGeom>
          <a:solidFill>
            <a:srgbClr val="FFFFFF"/>
          </a:solidFill>
        </p:spPr>
        <p:txBody>
          <a:bodyPr wrap="square" lIns="0" tIns="0" rIns="0" bIns="0" rtlCol="0"/>
          <a:lstStyle/>
          <a:p>
            <a:endParaRPr/>
          </a:p>
        </p:txBody>
      </p:sp>
      <p:sp>
        <p:nvSpPr>
          <p:cNvPr id="19" name="object 19"/>
          <p:cNvSpPr/>
          <p:nvPr/>
        </p:nvSpPr>
        <p:spPr>
          <a:xfrm>
            <a:off x="11606683" y="4819130"/>
            <a:ext cx="4707890" cy="1593215"/>
          </a:xfrm>
          <a:custGeom>
            <a:avLst/>
            <a:gdLst/>
            <a:ahLst/>
            <a:cxnLst/>
            <a:rect l="l" t="t" r="r" b="b"/>
            <a:pathLst>
              <a:path w="4707890" h="1593214">
                <a:moveTo>
                  <a:pt x="4707374" y="0"/>
                </a:moveTo>
                <a:lnTo>
                  <a:pt x="0" y="0"/>
                </a:lnTo>
                <a:lnTo>
                  <a:pt x="0" y="1592663"/>
                </a:lnTo>
                <a:lnTo>
                  <a:pt x="4707374" y="1592663"/>
                </a:lnTo>
                <a:lnTo>
                  <a:pt x="4707374" y="0"/>
                </a:lnTo>
                <a:close/>
              </a:path>
            </a:pathLst>
          </a:custGeom>
          <a:ln w="19611">
            <a:solidFill>
              <a:srgbClr val="0057A2"/>
            </a:solidFill>
          </a:ln>
        </p:spPr>
        <p:txBody>
          <a:bodyPr wrap="square" lIns="0" tIns="0" rIns="0" bIns="0" rtlCol="0"/>
          <a:lstStyle/>
          <a:p>
            <a:endParaRPr/>
          </a:p>
        </p:txBody>
      </p:sp>
      <p:sp>
        <p:nvSpPr>
          <p:cNvPr id="20" name="object 20"/>
          <p:cNvSpPr/>
          <p:nvPr/>
        </p:nvSpPr>
        <p:spPr>
          <a:xfrm>
            <a:off x="6703167" y="4819130"/>
            <a:ext cx="4707890" cy="1593215"/>
          </a:xfrm>
          <a:custGeom>
            <a:avLst/>
            <a:gdLst/>
            <a:ahLst/>
            <a:cxnLst/>
            <a:rect l="l" t="t" r="r" b="b"/>
            <a:pathLst>
              <a:path w="4707890" h="1593214">
                <a:moveTo>
                  <a:pt x="4707374" y="0"/>
                </a:moveTo>
                <a:lnTo>
                  <a:pt x="0" y="0"/>
                </a:lnTo>
                <a:lnTo>
                  <a:pt x="0" y="1592663"/>
                </a:lnTo>
                <a:lnTo>
                  <a:pt x="4707374" y="1592663"/>
                </a:lnTo>
                <a:lnTo>
                  <a:pt x="4707374" y="0"/>
                </a:lnTo>
                <a:close/>
              </a:path>
            </a:pathLst>
          </a:custGeom>
          <a:solidFill>
            <a:srgbClr val="FFFFFF"/>
          </a:solidFill>
        </p:spPr>
        <p:txBody>
          <a:bodyPr wrap="square" lIns="0" tIns="0" rIns="0" bIns="0" rtlCol="0"/>
          <a:lstStyle/>
          <a:p>
            <a:endParaRPr/>
          </a:p>
        </p:txBody>
      </p:sp>
      <p:sp>
        <p:nvSpPr>
          <p:cNvPr id="21" name="object 21"/>
          <p:cNvSpPr/>
          <p:nvPr/>
        </p:nvSpPr>
        <p:spPr>
          <a:xfrm>
            <a:off x="6703167" y="4819130"/>
            <a:ext cx="4707890" cy="1593215"/>
          </a:xfrm>
          <a:custGeom>
            <a:avLst/>
            <a:gdLst/>
            <a:ahLst/>
            <a:cxnLst/>
            <a:rect l="l" t="t" r="r" b="b"/>
            <a:pathLst>
              <a:path w="4707890" h="1593214">
                <a:moveTo>
                  <a:pt x="4707374" y="0"/>
                </a:moveTo>
                <a:lnTo>
                  <a:pt x="0" y="0"/>
                </a:lnTo>
                <a:lnTo>
                  <a:pt x="0" y="1592663"/>
                </a:lnTo>
                <a:lnTo>
                  <a:pt x="4707374" y="1592663"/>
                </a:lnTo>
                <a:lnTo>
                  <a:pt x="4707374" y="0"/>
                </a:lnTo>
                <a:close/>
              </a:path>
            </a:pathLst>
          </a:custGeom>
          <a:ln w="19611">
            <a:solidFill>
              <a:srgbClr val="0057A2"/>
            </a:solidFill>
          </a:ln>
        </p:spPr>
        <p:txBody>
          <a:bodyPr wrap="square" lIns="0" tIns="0" rIns="0" bIns="0" rtlCol="0"/>
          <a:lstStyle/>
          <a:p>
            <a:endParaRPr/>
          </a:p>
        </p:txBody>
      </p:sp>
      <p:sp>
        <p:nvSpPr>
          <p:cNvPr id="22" name="object 22"/>
          <p:cNvSpPr/>
          <p:nvPr/>
        </p:nvSpPr>
        <p:spPr>
          <a:xfrm>
            <a:off x="4153370" y="4819130"/>
            <a:ext cx="2353945" cy="1593215"/>
          </a:xfrm>
          <a:custGeom>
            <a:avLst/>
            <a:gdLst/>
            <a:ahLst/>
            <a:cxnLst/>
            <a:rect l="l" t="t" r="r" b="b"/>
            <a:pathLst>
              <a:path w="2353945" h="1593214">
                <a:moveTo>
                  <a:pt x="2353687" y="0"/>
                </a:moveTo>
                <a:lnTo>
                  <a:pt x="0" y="0"/>
                </a:lnTo>
                <a:lnTo>
                  <a:pt x="0" y="1592663"/>
                </a:lnTo>
                <a:lnTo>
                  <a:pt x="2353687" y="1592663"/>
                </a:lnTo>
                <a:lnTo>
                  <a:pt x="2353687" y="0"/>
                </a:lnTo>
                <a:close/>
              </a:path>
            </a:pathLst>
          </a:custGeom>
          <a:solidFill>
            <a:srgbClr val="FFFFFF"/>
          </a:solidFill>
        </p:spPr>
        <p:txBody>
          <a:bodyPr wrap="square" lIns="0" tIns="0" rIns="0" bIns="0" rtlCol="0"/>
          <a:lstStyle/>
          <a:p>
            <a:endParaRPr/>
          </a:p>
        </p:txBody>
      </p:sp>
      <p:sp>
        <p:nvSpPr>
          <p:cNvPr id="23" name="object 23"/>
          <p:cNvSpPr/>
          <p:nvPr/>
        </p:nvSpPr>
        <p:spPr>
          <a:xfrm>
            <a:off x="4153370" y="4819130"/>
            <a:ext cx="2353945" cy="1593215"/>
          </a:xfrm>
          <a:custGeom>
            <a:avLst/>
            <a:gdLst/>
            <a:ahLst/>
            <a:cxnLst/>
            <a:rect l="l" t="t" r="r" b="b"/>
            <a:pathLst>
              <a:path w="2353945" h="1593214">
                <a:moveTo>
                  <a:pt x="2353687" y="0"/>
                </a:moveTo>
                <a:lnTo>
                  <a:pt x="0" y="0"/>
                </a:lnTo>
                <a:lnTo>
                  <a:pt x="0" y="1592663"/>
                </a:lnTo>
                <a:lnTo>
                  <a:pt x="2353687" y="1592663"/>
                </a:lnTo>
                <a:lnTo>
                  <a:pt x="2353687" y="0"/>
                </a:lnTo>
                <a:close/>
              </a:path>
            </a:pathLst>
          </a:custGeom>
          <a:ln w="19611">
            <a:solidFill>
              <a:srgbClr val="0057A2"/>
            </a:solidFill>
          </a:ln>
        </p:spPr>
        <p:txBody>
          <a:bodyPr wrap="square" lIns="0" tIns="0" rIns="0" bIns="0" rtlCol="0"/>
          <a:lstStyle/>
          <a:p>
            <a:endParaRPr/>
          </a:p>
        </p:txBody>
      </p:sp>
      <p:sp>
        <p:nvSpPr>
          <p:cNvPr id="24" name="object 24"/>
          <p:cNvSpPr/>
          <p:nvPr/>
        </p:nvSpPr>
        <p:spPr>
          <a:xfrm>
            <a:off x="3377593" y="8736331"/>
            <a:ext cx="13729969" cy="1435735"/>
          </a:xfrm>
          <a:custGeom>
            <a:avLst/>
            <a:gdLst/>
            <a:ahLst/>
            <a:cxnLst/>
            <a:rect l="l" t="t" r="r" b="b"/>
            <a:pathLst>
              <a:path w="13729969" h="1435734">
                <a:moveTo>
                  <a:pt x="13729843" y="1435746"/>
                </a:moveTo>
                <a:lnTo>
                  <a:pt x="0" y="1435746"/>
                </a:lnTo>
                <a:lnTo>
                  <a:pt x="0" y="0"/>
                </a:lnTo>
                <a:lnTo>
                  <a:pt x="13729843" y="0"/>
                </a:lnTo>
                <a:lnTo>
                  <a:pt x="13729843" y="1435746"/>
                </a:lnTo>
                <a:close/>
              </a:path>
            </a:pathLst>
          </a:custGeom>
          <a:solidFill>
            <a:srgbClr val="FFFFFF"/>
          </a:solidFill>
        </p:spPr>
        <p:txBody>
          <a:bodyPr wrap="square" lIns="0" tIns="0" rIns="0" bIns="0" rtlCol="0"/>
          <a:lstStyle/>
          <a:p>
            <a:endParaRPr/>
          </a:p>
        </p:txBody>
      </p:sp>
      <p:sp>
        <p:nvSpPr>
          <p:cNvPr id="25" name="object 25"/>
          <p:cNvSpPr/>
          <p:nvPr/>
        </p:nvSpPr>
        <p:spPr>
          <a:xfrm>
            <a:off x="15500303" y="8777879"/>
            <a:ext cx="1569720" cy="657860"/>
          </a:xfrm>
          <a:custGeom>
            <a:avLst/>
            <a:gdLst/>
            <a:ahLst/>
            <a:cxnLst/>
            <a:rect l="l" t="t" r="r" b="b"/>
            <a:pathLst>
              <a:path w="1569719"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26" name="object 26"/>
          <p:cNvSpPr/>
          <p:nvPr/>
        </p:nvSpPr>
        <p:spPr>
          <a:xfrm>
            <a:off x="13891975" y="8777879"/>
            <a:ext cx="1569720" cy="657860"/>
          </a:xfrm>
          <a:custGeom>
            <a:avLst/>
            <a:gdLst/>
            <a:ahLst/>
            <a:cxnLst/>
            <a:rect l="l" t="t" r="r" b="b"/>
            <a:pathLst>
              <a:path w="1569719"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27" name="object 27"/>
          <p:cNvSpPr/>
          <p:nvPr/>
        </p:nvSpPr>
        <p:spPr>
          <a:xfrm>
            <a:off x="12283647" y="8777879"/>
            <a:ext cx="1569720" cy="657860"/>
          </a:xfrm>
          <a:custGeom>
            <a:avLst/>
            <a:gdLst/>
            <a:ahLst/>
            <a:cxnLst/>
            <a:rect l="l" t="t" r="r" b="b"/>
            <a:pathLst>
              <a:path w="1569719"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28" name="object 28"/>
          <p:cNvSpPr/>
          <p:nvPr/>
        </p:nvSpPr>
        <p:spPr>
          <a:xfrm>
            <a:off x="10675318" y="8777879"/>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29" name="object 29"/>
          <p:cNvSpPr/>
          <p:nvPr/>
        </p:nvSpPr>
        <p:spPr>
          <a:xfrm>
            <a:off x="9066886" y="8777879"/>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0" name="object 30"/>
          <p:cNvSpPr/>
          <p:nvPr/>
        </p:nvSpPr>
        <p:spPr>
          <a:xfrm>
            <a:off x="7458557" y="8777879"/>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1" name="object 31"/>
          <p:cNvSpPr/>
          <p:nvPr/>
        </p:nvSpPr>
        <p:spPr>
          <a:xfrm>
            <a:off x="5850209" y="8777879"/>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2" name="object 32"/>
          <p:cNvSpPr/>
          <p:nvPr/>
        </p:nvSpPr>
        <p:spPr>
          <a:xfrm>
            <a:off x="4241849" y="8777879"/>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3" name="object 33"/>
          <p:cNvSpPr/>
          <p:nvPr/>
        </p:nvSpPr>
        <p:spPr>
          <a:xfrm>
            <a:off x="3418063" y="8777879"/>
            <a:ext cx="784860" cy="657860"/>
          </a:xfrm>
          <a:custGeom>
            <a:avLst/>
            <a:gdLst/>
            <a:ahLst/>
            <a:cxnLst/>
            <a:rect l="l" t="t" r="r" b="b"/>
            <a:pathLst>
              <a:path w="784860" h="657859">
                <a:moveTo>
                  <a:pt x="784562" y="0"/>
                </a:moveTo>
                <a:lnTo>
                  <a:pt x="0" y="0"/>
                </a:lnTo>
                <a:lnTo>
                  <a:pt x="0" y="657613"/>
                </a:lnTo>
                <a:lnTo>
                  <a:pt x="784562" y="657613"/>
                </a:lnTo>
                <a:lnTo>
                  <a:pt x="784562" y="0"/>
                </a:lnTo>
                <a:close/>
              </a:path>
            </a:pathLst>
          </a:custGeom>
          <a:solidFill>
            <a:srgbClr val="0057A2"/>
          </a:solidFill>
        </p:spPr>
        <p:txBody>
          <a:bodyPr wrap="square" lIns="0" tIns="0" rIns="0" bIns="0" rtlCol="0"/>
          <a:lstStyle/>
          <a:p>
            <a:endParaRPr/>
          </a:p>
        </p:txBody>
      </p:sp>
      <p:sp>
        <p:nvSpPr>
          <p:cNvPr id="34" name="object 34"/>
          <p:cNvSpPr/>
          <p:nvPr/>
        </p:nvSpPr>
        <p:spPr>
          <a:xfrm>
            <a:off x="14675091" y="9474717"/>
            <a:ext cx="1569720" cy="657860"/>
          </a:xfrm>
          <a:custGeom>
            <a:avLst/>
            <a:gdLst/>
            <a:ahLst/>
            <a:cxnLst/>
            <a:rect l="l" t="t" r="r" b="b"/>
            <a:pathLst>
              <a:path w="1569719"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5" name="object 35"/>
          <p:cNvSpPr/>
          <p:nvPr/>
        </p:nvSpPr>
        <p:spPr>
          <a:xfrm>
            <a:off x="13066765" y="9474717"/>
            <a:ext cx="1569720" cy="657860"/>
          </a:xfrm>
          <a:custGeom>
            <a:avLst/>
            <a:gdLst/>
            <a:ahLst/>
            <a:cxnLst/>
            <a:rect l="l" t="t" r="r" b="b"/>
            <a:pathLst>
              <a:path w="1569719"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6" name="object 36"/>
          <p:cNvSpPr/>
          <p:nvPr/>
        </p:nvSpPr>
        <p:spPr>
          <a:xfrm>
            <a:off x="11458331" y="9474717"/>
            <a:ext cx="1569720" cy="657860"/>
          </a:xfrm>
          <a:custGeom>
            <a:avLst/>
            <a:gdLst/>
            <a:ahLst/>
            <a:cxnLst/>
            <a:rect l="l" t="t" r="r" b="b"/>
            <a:pathLst>
              <a:path w="1569719"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7" name="object 37"/>
          <p:cNvSpPr/>
          <p:nvPr/>
        </p:nvSpPr>
        <p:spPr>
          <a:xfrm>
            <a:off x="9850003" y="9474717"/>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8" name="object 38"/>
          <p:cNvSpPr/>
          <p:nvPr/>
        </p:nvSpPr>
        <p:spPr>
          <a:xfrm>
            <a:off x="8241676" y="9474717"/>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39" name="object 39"/>
          <p:cNvSpPr/>
          <p:nvPr/>
        </p:nvSpPr>
        <p:spPr>
          <a:xfrm>
            <a:off x="6633326" y="9474717"/>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40" name="object 40"/>
          <p:cNvSpPr/>
          <p:nvPr/>
        </p:nvSpPr>
        <p:spPr>
          <a:xfrm>
            <a:off x="5024967" y="9474717"/>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dirty="0"/>
          </a:p>
        </p:txBody>
      </p:sp>
      <p:sp>
        <p:nvSpPr>
          <p:cNvPr id="41" name="object 41"/>
          <p:cNvSpPr/>
          <p:nvPr/>
        </p:nvSpPr>
        <p:spPr>
          <a:xfrm>
            <a:off x="3416618" y="9474717"/>
            <a:ext cx="1569720" cy="657860"/>
          </a:xfrm>
          <a:custGeom>
            <a:avLst/>
            <a:gdLst/>
            <a:ahLst/>
            <a:cxnLst/>
            <a:rect l="l" t="t" r="r" b="b"/>
            <a:pathLst>
              <a:path w="1569720" h="657859">
                <a:moveTo>
                  <a:pt x="1569124" y="0"/>
                </a:moveTo>
                <a:lnTo>
                  <a:pt x="0" y="0"/>
                </a:lnTo>
                <a:lnTo>
                  <a:pt x="0" y="657613"/>
                </a:lnTo>
                <a:lnTo>
                  <a:pt x="1569124" y="657613"/>
                </a:lnTo>
                <a:lnTo>
                  <a:pt x="1569124" y="0"/>
                </a:lnTo>
                <a:close/>
              </a:path>
            </a:pathLst>
          </a:custGeom>
          <a:solidFill>
            <a:srgbClr val="0057A2"/>
          </a:solidFill>
        </p:spPr>
        <p:txBody>
          <a:bodyPr wrap="square" lIns="0" tIns="0" rIns="0" bIns="0" rtlCol="0"/>
          <a:lstStyle/>
          <a:p>
            <a:endParaRPr/>
          </a:p>
        </p:txBody>
      </p:sp>
      <p:sp>
        <p:nvSpPr>
          <p:cNvPr id="42" name="object 42"/>
          <p:cNvSpPr/>
          <p:nvPr/>
        </p:nvSpPr>
        <p:spPr>
          <a:xfrm>
            <a:off x="16283399" y="9474717"/>
            <a:ext cx="784860" cy="657860"/>
          </a:xfrm>
          <a:custGeom>
            <a:avLst/>
            <a:gdLst/>
            <a:ahLst/>
            <a:cxnLst/>
            <a:rect l="l" t="t" r="r" b="b"/>
            <a:pathLst>
              <a:path w="784859" h="657859">
                <a:moveTo>
                  <a:pt x="784562" y="0"/>
                </a:moveTo>
                <a:lnTo>
                  <a:pt x="0" y="0"/>
                </a:lnTo>
                <a:lnTo>
                  <a:pt x="0" y="657613"/>
                </a:lnTo>
                <a:lnTo>
                  <a:pt x="784562" y="657613"/>
                </a:lnTo>
                <a:lnTo>
                  <a:pt x="784562" y="0"/>
                </a:lnTo>
                <a:close/>
              </a:path>
            </a:pathLst>
          </a:custGeom>
          <a:solidFill>
            <a:srgbClr val="0057A2"/>
          </a:solidFill>
        </p:spPr>
        <p:txBody>
          <a:bodyPr wrap="square" lIns="0" tIns="0" rIns="0" bIns="0" rtlCol="0"/>
          <a:lstStyle/>
          <a:p>
            <a:endParaRPr/>
          </a:p>
        </p:txBody>
      </p:sp>
      <p:sp>
        <p:nvSpPr>
          <p:cNvPr id="43" name="object 43"/>
          <p:cNvSpPr/>
          <p:nvPr/>
        </p:nvSpPr>
        <p:spPr>
          <a:xfrm>
            <a:off x="10094456" y="3151024"/>
            <a:ext cx="278765" cy="278765"/>
          </a:xfrm>
          <a:custGeom>
            <a:avLst/>
            <a:gdLst/>
            <a:ahLst/>
            <a:cxnLst/>
            <a:rect l="l" t="t" r="r" b="b"/>
            <a:pathLst>
              <a:path w="278765" h="278764">
                <a:moveTo>
                  <a:pt x="139252" y="0"/>
                </a:moveTo>
                <a:lnTo>
                  <a:pt x="95281" y="7111"/>
                </a:lnTo>
                <a:lnTo>
                  <a:pt x="57060" y="26904"/>
                </a:lnTo>
                <a:lnTo>
                  <a:pt x="26900" y="57069"/>
                </a:lnTo>
                <a:lnTo>
                  <a:pt x="7110" y="95296"/>
                </a:lnTo>
                <a:lnTo>
                  <a:pt x="0" y="139273"/>
                </a:lnTo>
                <a:lnTo>
                  <a:pt x="7110" y="183245"/>
                </a:lnTo>
                <a:lnTo>
                  <a:pt x="26900" y="221468"/>
                </a:lnTo>
                <a:lnTo>
                  <a:pt x="57060" y="251632"/>
                </a:lnTo>
                <a:lnTo>
                  <a:pt x="95281" y="271424"/>
                </a:lnTo>
                <a:lnTo>
                  <a:pt x="139252" y="278536"/>
                </a:lnTo>
                <a:lnTo>
                  <a:pt x="183235" y="271424"/>
                </a:lnTo>
                <a:lnTo>
                  <a:pt x="221467" y="251632"/>
                </a:lnTo>
                <a:lnTo>
                  <a:pt x="251637" y="221468"/>
                </a:lnTo>
                <a:lnTo>
                  <a:pt x="271434" y="183245"/>
                </a:lnTo>
                <a:lnTo>
                  <a:pt x="278546" y="139273"/>
                </a:lnTo>
                <a:lnTo>
                  <a:pt x="271434" y="95296"/>
                </a:lnTo>
                <a:lnTo>
                  <a:pt x="251637" y="57069"/>
                </a:lnTo>
                <a:lnTo>
                  <a:pt x="221467" y="26904"/>
                </a:lnTo>
                <a:lnTo>
                  <a:pt x="183235" y="7111"/>
                </a:lnTo>
                <a:lnTo>
                  <a:pt x="139252" y="0"/>
                </a:lnTo>
                <a:close/>
              </a:path>
            </a:pathLst>
          </a:custGeom>
          <a:solidFill>
            <a:srgbClr val="0057A2"/>
          </a:solidFill>
        </p:spPr>
        <p:txBody>
          <a:bodyPr wrap="square" lIns="0" tIns="0" rIns="0" bIns="0" rtlCol="0"/>
          <a:lstStyle/>
          <a:p>
            <a:endParaRPr/>
          </a:p>
        </p:txBody>
      </p:sp>
      <p:sp>
        <p:nvSpPr>
          <p:cNvPr id="44" name="object 44"/>
          <p:cNvSpPr/>
          <p:nvPr/>
        </p:nvSpPr>
        <p:spPr>
          <a:xfrm>
            <a:off x="9926828" y="3463413"/>
            <a:ext cx="614045" cy="1039494"/>
          </a:xfrm>
          <a:custGeom>
            <a:avLst/>
            <a:gdLst/>
            <a:ahLst/>
            <a:cxnLst/>
            <a:rect l="l" t="t" r="r" b="b"/>
            <a:pathLst>
              <a:path w="614045" h="1039495">
                <a:moveTo>
                  <a:pt x="444237" y="169994"/>
                </a:moveTo>
                <a:lnTo>
                  <a:pt x="169513" y="169994"/>
                </a:lnTo>
                <a:lnTo>
                  <a:pt x="169000" y="973855"/>
                </a:lnTo>
                <a:lnTo>
                  <a:pt x="174118" y="999155"/>
                </a:lnTo>
                <a:lnTo>
                  <a:pt x="188070" y="1019828"/>
                </a:lnTo>
                <a:lnTo>
                  <a:pt x="208747" y="1033774"/>
                </a:lnTo>
                <a:lnTo>
                  <a:pt x="234045" y="1038889"/>
                </a:lnTo>
                <a:lnTo>
                  <a:pt x="259368" y="1033769"/>
                </a:lnTo>
                <a:lnTo>
                  <a:pt x="280063" y="1019815"/>
                </a:lnTo>
                <a:lnTo>
                  <a:pt x="294022" y="999137"/>
                </a:lnTo>
                <a:lnTo>
                  <a:pt x="299142" y="973855"/>
                </a:lnTo>
                <a:lnTo>
                  <a:pt x="299142" y="575961"/>
                </a:lnTo>
                <a:lnTo>
                  <a:pt x="444502" y="575961"/>
                </a:lnTo>
                <a:lnTo>
                  <a:pt x="444237" y="169994"/>
                </a:lnTo>
                <a:close/>
              </a:path>
              <a:path w="614045" h="1039495">
                <a:moveTo>
                  <a:pt x="444502" y="575961"/>
                </a:moveTo>
                <a:lnTo>
                  <a:pt x="314650" y="575961"/>
                </a:lnTo>
                <a:lnTo>
                  <a:pt x="314650" y="973855"/>
                </a:lnTo>
                <a:lnTo>
                  <a:pt x="319773" y="999155"/>
                </a:lnTo>
                <a:lnTo>
                  <a:pt x="333735" y="1019828"/>
                </a:lnTo>
                <a:lnTo>
                  <a:pt x="354424" y="1033774"/>
                </a:lnTo>
                <a:lnTo>
                  <a:pt x="379726" y="1038889"/>
                </a:lnTo>
                <a:lnTo>
                  <a:pt x="405031" y="1033769"/>
                </a:lnTo>
                <a:lnTo>
                  <a:pt x="425704" y="1019815"/>
                </a:lnTo>
                <a:lnTo>
                  <a:pt x="439647" y="999137"/>
                </a:lnTo>
                <a:lnTo>
                  <a:pt x="444761" y="973844"/>
                </a:lnTo>
                <a:lnTo>
                  <a:pt x="444502" y="575961"/>
                </a:lnTo>
                <a:close/>
              </a:path>
              <a:path w="614045" h="1039495">
                <a:moveTo>
                  <a:pt x="485325" y="0"/>
                </a:moveTo>
                <a:lnTo>
                  <a:pt x="128435" y="0"/>
                </a:lnTo>
                <a:lnTo>
                  <a:pt x="105647" y="4086"/>
                </a:lnTo>
                <a:lnTo>
                  <a:pt x="86344" y="15410"/>
                </a:lnTo>
                <a:lnTo>
                  <a:pt x="72085" y="32600"/>
                </a:lnTo>
                <a:lnTo>
                  <a:pt x="64458" y="54270"/>
                </a:lnTo>
                <a:lnTo>
                  <a:pt x="0" y="396207"/>
                </a:lnTo>
                <a:lnTo>
                  <a:pt x="178" y="398919"/>
                </a:lnTo>
                <a:lnTo>
                  <a:pt x="952" y="401432"/>
                </a:lnTo>
                <a:lnTo>
                  <a:pt x="460" y="404542"/>
                </a:lnTo>
                <a:lnTo>
                  <a:pt x="230" y="407516"/>
                </a:lnTo>
                <a:lnTo>
                  <a:pt x="230" y="410521"/>
                </a:lnTo>
                <a:lnTo>
                  <a:pt x="5348" y="435814"/>
                </a:lnTo>
                <a:lnTo>
                  <a:pt x="19300" y="456492"/>
                </a:lnTo>
                <a:lnTo>
                  <a:pt x="39978" y="470446"/>
                </a:lnTo>
                <a:lnTo>
                  <a:pt x="65275" y="475566"/>
                </a:lnTo>
                <a:lnTo>
                  <a:pt x="87693" y="471575"/>
                </a:lnTo>
                <a:lnTo>
                  <a:pt x="106865" y="460451"/>
                </a:lnTo>
                <a:lnTo>
                  <a:pt x="121232" y="443469"/>
                </a:lnTo>
                <a:lnTo>
                  <a:pt x="129231" y="421903"/>
                </a:lnTo>
                <a:lnTo>
                  <a:pt x="169513" y="169994"/>
                </a:lnTo>
                <a:lnTo>
                  <a:pt x="571110" y="169994"/>
                </a:lnTo>
                <a:lnTo>
                  <a:pt x="549375" y="54689"/>
                </a:lnTo>
                <a:lnTo>
                  <a:pt x="541701" y="32768"/>
                </a:lnTo>
                <a:lnTo>
                  <a:pt x="527422" y="15455"/>
                </a:lnTo>
                <a:lnTo>
                  <a:pt x="508087" y="4082"/>
                </a:lnTo>
                <a:lnTo>
                  <a:pt x="485325" y="0"/>
                </a:lnTo>
                <a:close/>
              </a:path>
              <a:path w="614045" h="1039495">
                <a:moveTo>
                  <a:pt x="571110" y="169994"/>
                </a:moveTo>
                <a:lnTo>
                  <a:pt x="444237" y="169994"/>
                </a:lnTo>
                <a:lnTo>
                  <a:pt x="484603" y="422280"/>
                </a:lnTo>
                <a:lnTo>
                  <a:pt x="492569" y="443628"/>
                </a:lnTo>
                <a:lnTo>
                  <a:pt x="506913" y="460499"/>
                </a:lnTo>
                <a:lnTo>
                  <a:pt x="526076" y="471581"/>
                </a:lnTo>
                <a:lnTo>
                  <a:pt x="548496" y="475566"/>
                </a:lnTo>
                <a:lnTo>
                  <a:pt x="573805" y="470446"/>
                </a:lnTo>
                <a:lnTo>
                  <a:pt x="594489" y="456492"/>
                </a:lnTo>
                <a:lnTo>
                  <a:pt x="608443" y="435814"/>
                </a:lnTo>
                <a:lnTo>
                  <a:pt x="613562" y="410521"/>
                </a:lnTo>
                <a:lnTo>
                  <a:pt x="613541" y="407516"/>
                </a:lnTo>
                <a:lnTo>
                  <a:pt x="613290" y="404500"/>
                </a:lnTo>
                <a:lnTo>
                  <a:pt x="612808" y="401432"/>
                </a:lnTo>
                <a:lnTo>
                  <a:pt x="613593" y="398919"/>
                </a:lnTo>
                <a:lnTo>
                  <a:pt x="613750" y="396207"/>
                </a:lnTo>
                <a:lnTo>
                  <a:pt x="571110" y="169994"/>
                </a:lnTo>
                <a:close/>
              </a:path>
            </a:pathLst>
          </a:custGeom>
          <a:solidFill>
            <a:srgbClr val="0057A2"/>
          </a:solidFill>
        </p:spPr>
        <p:txBody>
          <a:bodyPr wrap="square" lIns="0" tIns="0" rIns="0" bIns="0" rtlCol="0"/>
          <a:lstStyle/>
          <a:p>
            <a:endParaRPr/>
          </a:p>
        </p:txBody>
      </p:sp>
      <p:sp>
        <p:nvSpPr>
          <p:cNvPr id="45" name="object 45"/>
          <p:cNvSpPr/>
          <p:nvPr/>
        </p:nvSpPr>
        <p:spPr>
          <a:xfrm>
            <a:off x="13712043" y="4939839"/>
            <a:ext cx="278765" cy="278765"/>
          </a:xfrm>
          <a:custGeom>
            <a:avLst/>
            <a:gdLst/>
            <a:ahLst/>
            <a:cxnLst/>
            <a:rect l="l" t="t" r="r" b="b"/>
            <a:pathLst>
              <a:path w="278765" h="278764">
                <a:moveTo>
                  <a:pt x="139252" y="0"/>
                </a:moveTo>
                <a:lnTo>
                  <a:pt x="95281" y="7110"/>
                </a:lnTo>
                <a:lnTo>
                  <a:pt x="57060" y="26900"/>
                </a:lnTo>
                <a:lnTo>
                  <a:pt x="26900" y="57062"/>
                </a:lnTo>
                <a:lnTo>
                  <a:pt x="7110" y="95286"/>
                </a:lnTo>
                <a:lnTo>
                  <a:pt x="0" y="139262"/>
                </a:lnTo>
                <a:lnTo>
                  <a:pt x="7110" y="183235"/>
                </a:lnTo>
                <a:lnTo>
                  <a:pt x="26900" y="221461"/>
                </a:lnTo>
                <a:lnTo>
                  <a:pt x="57060" y="251628"/>
                </a:lnTo>
                <a:lnTo>
                  <a:pt x="95281" y="271423"/>
                </a:lnTo>
                <a:lnTo>
                  <a:pt x="139252" y="278536"/>
                </a:lnTo>
                <a:lnTo>
                  <a:pt x="183235" y="271423"/>
                </a:lnTo>
                <a:lnTo>
                  <a:pt x="221467" y="251628"/>
                </a:lnTo>
                <a:lnTo>
                  <a:pt x="251637" y="221461"/>
                </a:lnTo>
                <a:lnTo>
                  <a:pt x="271434" y="183235"/>
                </a:lnTo>
                <a:lnTo>
                  <a:pt x="278546" y="139262"/>
                </a:lnTo>
                <a:lnTo>
                  <a:pt x="271434" y="95286"/>
                </a:lnTo>
                <a:lnTo>
                  <a:pt x="251637" y="57062"/>
                </a:lnTo>
                <a:lnTo>
                  <a:pt x="221467" y="26900"/>
                </a:lnTo>
                <a:lnTo>
                  <a:pt x="183235" y="7110"/>
                </a:lnTo>
                <a:lnTo>
                  <a:pt x="139252" y="0"/>
                </a:lnTo>
                <a:close/>
              </a:path>
            </a:pathLst>
          </a:custGeom>
          <a:solidFill>
            <a:srgbClr val="0057A2"/>
          </a:solidFill>
        </p:spPr>
        <p:txBody>
          <a:bodyPr wrap="square" lIns="0" tIns="0" rIns="0" bIns="0" rtlCol="0"/>
          <a:lstStyle/>
          <a:p>
            <a:endParaRPr/>
          </a:p>
        </p:txBody>
      </p:sp>
      <p:sp>
        <p:nvSpPr>
          <p:cNvPr id="46" name="object 46"/>
          <p:cNvSpPr/>
          <p:nvPr/>
        </p:nvSpPr>
        <p:spPr>
          <a:xfrm>
            <a:off x="13544446" y="5252217"/>
            <a:ext cx="614045" cy="1039494"/>
          </a:xfrm>
          <a:custGeom>
            <a:avLst/>
            <a:gdLst/>
            <a:ahLst/>
            <a:cxnLst/>
            <a:rect l="l" t="t" r="r" b="b"/>
            <a:pathLst>
              <a:path w="614044" h="1039495">
                <a:moveTo>
                  <a:pt x="444237" y="169994"/>
                </a:moveTo>
                <a:lnTo>
                  <a:pt x="169523" y="169994"/>
                </a:lnTo>
                <a:lnTo>
                  <a:pt x="169000" y="973855"/>
                </a:lnTo>
                <a:lnTo>
                  <a:pt x="174118" y="999155"/>
                </a:lnTo>
                <a:lnTo>
                  <a:pt x="188070" y="1019828"/>
                </a:lnTo>
                <a:lnTo>
                  <a:pt x="208747" y="1033774"/>
                </a:lnTo>
                <a:lnTo>
                  <a:pt x="234045" y="1038889"/>
                </a:lnTo>
                <a:lnTo>
                  <a:pt x="259368" y="1033769"/>
                </a:lnTo>
                <a:lnTo>
                  <a:pt x="280063" y="1019815"/>
                </a:lnTo>
                <a:lnTo>
                  <a:pt x="294022" y="999137"/>
                </a:lnTo>
                <a:lnTo>
                  <a:pt x="299142" y="973855"/>
                </a:lnTo>
                <a:lnTo>
                  <a:pt x="299142" y="575961"/>
                </a:lnTo>
                <a:lnTo>
                  <a:pt x="444507" y="575961"/>
                </a:lnTo>
                <a:lnTo>
                  <a:pt x="444237" y="169994"/>
                </a:lnTo>
                <a:close/>
              </a:path>
              <a:path w="614044" h="1039495">
                <a:moveTo>
                  <a:pt x="444507" y="575961"/>
                </a:moveTo>
                <a:lnTo>
                  <a:pt x="314650" y="575961"/>
                </a:lnTo>
                <a:lnTo>
                  <a:pt x="314650" y="973855"/>
                </a:lnTo>
                <a:lnTo>
                  <a:pt x="319773" y="999155"/>
                </a:lnTo>
                <a:lnTo>
                  <a:pt x="333735" y="1019828"/>
                </a:lnTo>
                <a:lnTo>
                  <a:pt x="354424" y="1033774"/>
                </a:lnTo>
                <a:lnTo>
                  <a:pt x="379726" y="1038889"/>
                </a:lnTo>
                <a:lnTo>
                  <a:pt x="405032" y="1033769"/>
                </a:lnTo>
                <a:lnTo>
                  <a:pt x="425709" y="1019815"/>
                </a:lnTo>
                <a:lnTo>
                  <a:pt x="439656" y="999137"/>
                </a:lnTo>
                <a:lnTo>
                  <a:pt x="444771" y="973844"/>
                </a:lnTo>
                <a:lnTo>
                  <a:pt x="444507" y="575961"/>
                </a:lnTo>
                <a:close/>
              </a:path>
              <a:path w="614044" h="1039495">
                <a:moveTo>
                  <a:pt x="485325" y="0"/>
                </a:moveTo>
                <a:lnTo>
                  <a:pt x="128435" y="0"/>
                </a:lnTo>
                <a:lnTo>
                  <a:pt x="105647" y="4086"/>
                </a:lnTo>
                <a:lnTo>
                  <a:pt x="86344" y="15410"/>
                </a:lnTo>
                <a:lnTo>
                  <a:pt x="72085" y="32600"/>
                </a:lnTo>
                <a:lnTo>
                  <a:pt x="64458" y="54270"/>
                </a:lnTo>
                <a:lnTo>
                  <a:pt x="0" y="396207"/>
                </a:lnTo>
                <a:lnTo>
                  <a:pt x="178" y="398919"/>
                </a:lnTo>
                <a:lnTo>
                  <a:pt x="952" y="401443"/>
                </a:lnTo>
                <a:lnTo>
                  <a:pt x="460" y="404553"/>
                </a:lnTo>
                <a:lnTo>
                  <a:pt x="230" y="407516"/>
                </a:lnTo>
                <a:lnTo>
                  <a:pt x="230" y="410511"/>
                </a:lnTo>
                <a:lnTo>
                  <a:pt x="5348" y="435810"/>
                </a:lnTo>
                <a:lnTo>
                  <a:pt x="19300" y="456491"/>
                </a:lnTo>
                <a:lnTo>
                  <a:pt x="39978" y="470446"/>
                </a:lnTo>
                <a:lnTo>
                  <a:pt x="65275" y="475566"/>
                </a:lnTo>
                <a:lnTo>
                  <a:pt x="87699" y="471575"/>
                </a:lnTo>
                <a:lnTo>
                  <a:pt x="106873" y="460451"/>
                </a:lnTo>
                <a:lnTo>
                  <a:pt x="121238" y="443469"/>
                </a:lnTo>
                <a:lnTo>
                  <a:pt x="129231" y="421903"/>
                </a:lnTo>
                <a:lnTo>
                  <a:pt x="169523" y="169994"/>
                </a:lnTo>
                <a:lnTo>
                  <a:pt x="571121" y="169994"/>
                </a:lnTo>
                <a:lnTo>
                  <a:pt x="549386" y="54689"/>
                </a:lnTo>
                <a:lnTo>
                  <a:pt x="541706" y="32768"/>
                </a:lnTo>
                <a:lnTo>
                  <a:pt x="527423" y="15455"/>
                </a:lnTo>
                <a:lnTo>
                  <a:pt x="508087" y="4082"/>
                </a:lnTo>
                <a:lnTo>
                  <a:pt x="485325" y="0"/>
                </a:lnTo>
                <a:close/>
              </a:path>
              <a:path w="614044" h="1039495">
                <a:moveTo>
                  <a:pt x="571121" y="169994"/>
                </a:moveTo>
                <a:lnTo>
                  <a:pt x="444237" y="169994"/>
                </a:lnTo>
                <a:lnTo>
                  <a:pt x="484603" y="422280"/>
                </a:lnTo>
                <a:lnTo>
                  <a:pt x="492569" y="443628"/>
                </a:lnTo>
                <a:lnTo>
                  <a:pt x="506913" y="460499"/>
                </a:lnTo>
                <a:lnTo>
                  <a:pt x="526076" y="471581"/>
                </a:lnTo>
                <a:lnTo>
                  <a:pt x="548496" y="475566"/>
                </a:lnTo>
                <a:lnTo>
                  <a:pt x="573805" y="470446"/>
                </a:lnTo>
                <a:lnTo>
                  <a:pt x="594489" y="456491"/>
                </a:lnTo>
                <a:lnTo>
                  <a:pt x="608443" y="435810"/>
                </a:lnTo>
                <a:lnTo>
                  <a:pt x="613562" y="410511"/>
                </a:lnTo>
                <a:lnTo>
                  <a:pt x="613541" y="407516"/>
                </a:lnTo>
                <a:lnTo>
                  <a:pt x="613300" y="404511"/>
                </a:lnTo>
                <a:lnTo>
                  <a:pt x="612808" y="401443"/>
                </a:lnTo>
                <a:lnTo>
                  <a:pt x="613604" y="398919"/>
                </a:lnTo>
                <a:lnTo>
                  <a:pt x="613761" y="396207"/>
                </a:lnTo>
                <a:lnTo>
                  <a:pt x="571121" y="169994"/>
                </a:lnTo>
                <a:close/>
              </a:path>
            </a:pathLst>
          </a:custGeom>
          <a:solidFill>
            <a:srgbClr val="0057A2"/>
          </a:solidFill>
        </p:spPr>
        <p:txBody>
          <a:bodyPr wrap="square" lIns="0" tIns="0" rIns="0" bIns="0" rtlCol="0"/>
          <a:lstStyle/>
          <a:p>
            <a:endParaRPr/>
          </a:p>
        </p:txBody>
      </p:sp>
      <p:sp>
        <p:nvSpPr>
          <p:cNvPr id="47" name="object 47"/>
          <p:cNvSpPr/>
          <p:nvPr/>
        </p:nvSpPr>
        <p:spPr>
          <a:xfrm>
            <a:off x="11320598" y="6728632"/>
            <a:ext cx="278765" cy="278765"/>
          </a:xfrm>
          <a:custGeom>
            <a:avLst/>
            <a:gdLst/>
            <a:ahLst/>
            <a:cxnLst/>
            <a:rect l="l" t="t" r="r" b="b"/>
            <a:pathLst>
              <a:path w="278765" h="278765">
                <a:moveTo>
                  <a:pt x="139252" y="0"/>
                </a:moveTo>
                <a:lnTo>
                  <a:pt x="95281" y="7110"/>
                </a:lnTo>
                <a:lnTo>
                  <a:pt x="57060" y="26900"/>
                </a:lnTo>
                <a:lnTo>
                  <a:pt x="26900" y="57062"/>
                </a:lnTo>
                <a:lnTo>
                  <a:pt x="7110" y="95286"/>
                </a:lnTo>
                <a:lnTo>
                  <a:pt x="0" y="139262"/>
                </a:lnTo>
                <a:lnTo>
                  <a:pt x="7110" y="183235"/>
                </a:lnTo>
                <a:lnTo>
                  <a:pt x="26900" y="221461"/>
                </a:lnTo>
                <a:lnTo>
                  <a:pt x="57060" y="251628"/>
                </a:lnTo>
                <a:lnTo>
                  <a:pt x="95281" y="271423"/>
                </a:lnTo>
                <a:lnTo>
                  <a:pt x="139252" y="278536"/>
                </a:lnTo>
                <a:lnTo>
                  <a:pt x="183235" y="271423"/>
                </a:lnTo>
                <a:lnTo>
                  <a:pt x="221467" y="251628"/>
                </a:lnTo>
                <a:lnTo>
                  <a:pt x="251637" y="221461"/>
                </a:lnTo>
                <a:lnTo>
                  <a:pt x="271434" y="183235"/>
                </a:lnTo>
                <a:lnTo>
                  <a:pt x="278546" y="139262"/>
                </a:lnTo>
                <a:lnTo>
                  <a:pt x="271434" y="95286"/>
                </a:lnTo>
                <a:lnTo>
                  <a:pt x="251637" y="57062"/>
                </a:lnTo>
                <a:lnTo>
                  <a:pt x="221467" y="26900"/>
                </a:lnTo>
                <a:lnTo>
                  <a:pt x="183235" y="7110"/>
                </a:lnTo>
                <a:lnTo>
                  <a:pt x="139252" y="0"/>
                </a:lnTo>
                <a:close/>
              </a:path>
            </a:pathLst>
          </a:custGeom>
          <a:solidFill>
            <a:srgbClr val="0057A2"/>
          </a:solidFill>
        </p:spPr>
        <p:txBody>
          <a:bodyPr wrap="square" lIns="0" tIns="0" rIns="0" bIns="0" rtlCol="0"/>
          <a:lstStyle/>
          <a:p>
            <a:endParaRPr/>
          </a:p>
        </p:txBody>
      </p:sp>
      <p:sp>
        <p:nvSpPr>
          <p:cNvPr id="48" name="object 48"/>
          <p:cNvSpPr/>
          <p:nvPr/>
        </p:nvSpPr>
        <p:spPr>
          <a:xfrm>
            <a:off x="11152895" y="7041021"/>
            <a:ext cx="614045" cy="1039494"/>
          </a:xfrm>
          <a:custGeom>
            <a:avLst/>
            <a:gdLst/>
            <a:ahLst/>
            <a:cxnLst/>
            <a:rect l="l" t="t" r="r" b="b"/>
            <a:pathLst>
              <a:path w="614045" h="1039495">
                <a:moveTo>
                  <a:pt x="444237" y="169994"/>
                </a:moveTo>
                <a:lnTo>
                  <a:pt x="169523" y="169994"/>
                </a:lnTo>
                <a:lnTo>
                  <a:pt x="169000" y="973855"/>
                </a:lnTo>
                <a:lnTo>
                  <a:pt x="174118" y="999155"/>
                </a:lnTo>
                <a:lnTo>
                  <a:pt x="188070" y="1019828"/>
                </a:lnTo>
                <a:lnTo>
                  <a:pt x="208747" y="1033774"/>
                </a:lnTo>
                <a:lnTo>
                  <a:pt x="234045" y="1038889"/>
                </a:lnTo>
                <a:lnTo>
                  <a:pt x="259368" y="1033769"/>
                </a:lnTo>
                <a:lnTo>
                  <a:pt x="280063" y="1019815"/>
                </a:lnTo>
                <a:lnTo>
                  <a:pt x="294022" y="999137"/>
                </a:lnTo>
                <a:lnTo>
                  <a:pt x="299142" y="973855"/>
                </a:lnTo>
                <a:lnTo>
                  <a:pt x="299142" y="575961"/>
                </a:lnTo>
                <a:lnTo>
                  <a:pt x="444507" y="575961"/>
                </a:lnTo>
                <a:lnTo>
                  <a:pt x="444237" y="169994"/>
                </a:lnTo>
                <a:close/>
              </a:path>
              <a:path w="614045" h="1039495">
                <a:moveTo>
                  <a:pt x="444507" y="575961"/>
                </a:moveTo>
                <a:lnTo>
                  <a:pt x="314650" y="575961"/>
                </a:lnTo>
                <a:lnTo>
                  <a:pt x="314650" y="973855"/>
                </a:lnTo>
                <a:lnTo>
                  <a:pt x="319773" y="999155"/>
                </a:lnTo>
                <a:lnTo>
                  <a:pt x="333735" y="1019828"/>
                </a:lnTo>
                <a:lnTo>
                  <a:pt x="354424" y="1033774"/>
                </a:lnTo>
                <a:lnTo>
                  <a:pt x="379726" y="1038889"/>
                </a:lnTo>
                <a:lnTo>
                  <a:pt x="405032" y="1033769"/>
                </a:lnTo>
                <a:lnTo>
                  <a:pt x="425709" y="1019815"/>
                </a:lnTo>
                <a:lnTo>
                  <a:pt x="439656" y="999137"/>
                </a:lnTo>
                <a:lnTo>
                  <a:pt x="444771" y="973844"/>
                </a:lnTo>
                <a:lnTo>
                  <a:pt x="444507" y="575961"/>
                </a:lnTo>
                <a:close/>
              </a:path>
              <a:path w="614045" h="1039495">
                <a:moveTo>
                  <a:pt x="485325" y="0"/>
                </a:moveTo>
                <a:lnTo>
                  <a:pt x="128435" y="0"/>
                </a:lnTo>
                <a:lnTo>
                  <a:pt x="105647" y="4086"/>
                </a:lnTo>
                <a:lnTo>
                  <a:pt x="86344" y="15410"/>
                </a:lnTo>
                <a:lnTo>
                  <a:pt x="72085" y="32600"/>
                </a:lnTo>
                <a:lnTo>
                  <a:pt x="64458" y="54270"/>
                </a:lnTo>
                <a:lnTo>
                  <a:pt x="0" y="396207"/>
                </a:lnTo>
                <a:lnTo>
                  <a:pt x="178" y="398919"/>
                </a:lnTo>
                <a:lnTo>
                  <a:pt x="952" y="401443"/>
                </a:lnTo>
                <a:lnTo>
                  <a:pt x="460" y="404553"/>
                </a:lnTo>
                <a:lnTo>
                  <a:pt x="230" y="407516"/>
                </a:lnTo>
                <a:lnTo>
                  <a:pt x="230" y="410511"/>
                </a:lnTo>
                <a:lnTo>
                  <a:pt x="5348" y="435810"/>
                </a:lnTo>
                <a:lnTo>
                  <a:pt x="19300" y="456491"/>
                </a:lnTo>
                <a:lnTo>
                  <a:pt x="39978" y="470446"/>
                </a:lnTo>
                <a:lnTo>
                  <a:pt x="65275" y="475566"/>
                </a:lnTo>
                <a:lnTo>
                  <a:pt x="87699" y="471575"/>
                </a:lnTo>
                <a:lnTo>
                  <a:pt x="106873" y="460451"/>
                </a:lnTo>
                <a:lnTo>
                  <a:pt x="121238" y="443469"/>
                </a:lnTo>
                <a:lnTo>
                  <a:pt x="129231" y="421903"/>
                </a:lnTo>
                <a:lnTo>
                  <a:pt x="169523" y="169994"/>
                </a:lnTo>
                <a:lnTo>
                  <a:pt x="571121" y="169994"/>
                </a:lnTo>
                <a:lnTo>
                  <a:pt x="549386" y="54689"/>
                </a:lnTo>
                <a:lnTo>
                  <a:pt x="541706" y="32768"/>
                </a:lnTo>
                <a:lnTo>
                  <a:pt x="527423" y="15455"/>
                </a:lnTo>
                <a:lnTo>
                  <a:pt x="508087" y="4082"/>
                </a:lnTo>
                <a:lnTo>
                  <a:pt x="485325" y="0"/>
                </a:lnTo>
                <a:close/>
              </a:path>
              <a:path w="614045" h="1039495">
                <a:moveTo>
                  <a:pt x="571121" y="169994"/>
                </a:moveTo>
                <a:lnTo>
                  <a:pt x="444237" y="169994"/>
                </a:lnTo>
                <a:lnTo>
                  <a:pt x="484603" y="422280"/>
                </a:lnTo>
                <a:lnTo>
                  <a:pt x="492569" y="443628"/>
                </a:lnTo>
                <a:lnTo>
                  <a:pt x="506913" y="460499"/>
                </a:lnTo>
                <a:lnTo>
                  <a:pt x="526076" y="471581"/>
                </a:lnTo>
                <a:lnTo>
                  <a:pt x="548496" y="475566"/>
                </a:lnTo>
                <a:lnTo>
                  <a:pt x="573805" y="470446"/>
                </a:lnTo>
                <a:lnTo>
                  <a:pt x="594489" y="456491"/>
                </a:lnTo>
                <a:lnTo>
                  <a:pt x="608443" y="435810"/>
                </a:lnTo>
                <a:lnTo>
                  <a:pt x="613562" y="410511"/>
                </a:lnTo>
                <a:lnTo>
                  <a:pt x="613541" y="407516"/>
                </a:lnTo>
                <a:lnTo>
                  <a:pt x="613300" y="404511"/>
                </a:lnTo>
                <a:lnTo>
                  <a:pt x="612808" y="401443"/>
                </a:lnTo>
                <a:lnTo>
                  <a:pt x="613604" y="398919"/>
                </a:lnTo>
                <a:lnTo>
                  <a:pt x="613761" y="396207"/>
                </a:lnTo>
                <a:lnTo>
                  <a:pt x="571121" y="169994"/>
                </a:lnTo>
                <a:close/>
              </a:path>
            </a:pathLst>
          </a:custGeom>
          <a:solidFill>
            <a:srgbClr val="0057A2"/>
          </a:solidFill>
        </p:spPr>
        <p:txBody>
          <a:bodyPr wrap="square" lIns="0" tIns="0" rIns="0" bIns="0" rtlCol="0"/>
          <a:lstStyle/>
          <a:p>
            <a:endParaRPr/>
          </a:p>
        </p:txBody>
      </p:sp>
      <p:sp>
        <p:nvSpPr>
          <p:cNvPr id="49" name="object 49"/>
          <p:cNvSpPr/>
          <p:nvPr/>
        </p:nvSpPr>
        <p:spPr>
          <a:xfrm>
            <a:off x="5190951" y="4939828"/>
            <a:ext cx="278765" cy="278765"/>
          </a:xfrm>
          <a:custGeom>
            <a:avLst/>
            <a:gdLst/>
            <a:ahLst/>
            <a:cxnLst/>
            <a:rect l="l" t="t" r="r" b="b"/>
            <a:pathLst>
              <a:path w="278764" h="278764">
                <a:moveTo>
                  <a:pt x="139252" y="0"/>
                </a:moveTo>
                <a:lnTo>
                  <a:pt x="95281" y="7111"/>
                </a:lnTo>
                <a:lnTo>
                  <a:pt x="57060" y="26904"/>
                </a:lnTo>
                <a:lnTo>
                  <a:pt x="26900" y="57069"/>
                </a:lnTo>
                <a:lnTo>
                  <a:pt x="7110" y="95296"/>
                </a:lnTo>
                <a:lnTo>
                  <a:pt x="0" y="139273"/>
                </a:lnTo>
                <a:lnTo>
                  <a:pt x="7110" y="183245"/>
                </a:lnTo>
                <a:lnTo>
                  <a:pt x="26900" y="221468"/>
                </a:lnTo>
                <a:lnTo>
                  <a:pt x="57060" y="251632"/>
                </a:lnTo>
                <a:lnTo>
                  <a:pt x="95281" y="271424"/>
                </a:lnTo>
                <a:lnTo>
                  <a:pt x="139252" y="278536"/>
                </a:lnTo>
                <a:lnTo>
                  <a:pt x="183235" y="271424"/>
                </a:lnTo>
                <a:lnTo>
                  <a:pt x="221467" y="251632"/>
                </a:lnTo>
                <a:lnTo>
                  <a:pt x="251637" y="221468"/>
                </a:lnTo>
                <a:lnTo>
                  <a:pt x="271434" y="183245"/>
                </a:lnTo>
                <a:lnTo>
                  <a:pt x="278546" y="139273"/>
                </a:lnTo>
                <a:lnTo>
                  <a:pt x="271434" y="95296"/>
                </a:lnTo>
                <a:lnTo>
                  <a:pt x="251637" y="57069"/>
                </a:lnTo>
                <a:lnTo>
                  <a:pt x="221467" y="26904"/>
                </a:lnTo>
                <a:lnTo>
                  <a:pt x="183235" y="7111"/>
                </a:lnTo>
                <a:lnTo>
                  <a:pt x="139252" y="0"/>
                </a:lnTo>
                <a:close/>
              </a:path>
            </a:pathLst>
          </a:custGeom>
          <a:solidFill>
            <a:srgbClr val="0057A2"/>
          </a:solidFill>
        </p:spPr>
        <p:txBody>
          <a:bodyPr wrap="square" lIns="0" tIns="0" rIns="0" bIns="0" rtlCol="0"/>
          <a:lstStyle/>
          <a:p>
            <a:endParaRPr/>
          </a:p>
        </p:txBody>
      </p:sp>
      <p:sp>
        <p:nvSpPr>
          <p:cNvPr id="50" name="object 50"/>
          <p:cNvSpPr/>
          <p:nvPr/>
        </p:nvSpPr>
        <p:spPr>
          <a:xfrm>
            <a:off x="5023323" y="5252217"/>
            <a:ext cx="614045" cy="1039494"/>
          </a:xfrm>
          <a:custGeom>
            <a:avLst/>
            <a:gdLst/>
            <a:ahLst/>
            <a:cxnLst/>
            <a:rect l="l" t="t" r="r" b="b"/>
            <a:pathLst>
              <a:path w="614045" h="1039495">
                <a:moveTo>
                  <a:pt x="444237" y="169994"/>
                </a:moveTo>
                <a:lnTo>
                  <a:pt x="169513" y="169994"/>
                </a:lnTo>
                <a:lnTo>
                  <a:pt x="169000" y="973844"/>
                </a:lnTo>
                <a:lnTo>
                  <a:pt x="174118" y="999144"/>
                </a:lnTo>
                <a:lnTo>
                  <a:pt x="188070" y="1019818"/>
                </a:lnTo>
                <a:lnTo>
                  <a:pt x="208747" y="1033763"/>
                </a:lnTo>
                <a:lnTo>
                  <a:pt x="234045" y="1038879"/>
                </a:lnTo>
                <a:lnTo>
                  <a:pt x="259368" y="1033760"/>
                </a:lnTo>
                <a:lnTo>
                  <a:pt x="280063" y="1019809"/>
                </a:lnTo>
                <a:lnTo>
                  <a:pt x="294022" y="999131"/>
                </a:lnTo>
                <a:lnTo>
                  <a:pt x="299142" y="973844"/>
                </a:lnTo>
                <a:lnTo>
                  <a:pt x="299142" y="575951"/>
                </a:lnTo>
                <a:lnTo>
                  <a:pt x="444502" y="575951"/>
                </a:lnTo>
                <a:lnTo>
                  <a:pt x="444237" y="169994"/>
                </a:lnTo>
                <a:close/>
              </a:path>
              <a:path w="614045" h="1039495">
                <a:moveTo>
                  <a:pt x="444502" y="575951"/>
                </a:moveTo>
                <a:lnTo>
                  <a:pt x="314650" y="575951"/>
                </a:lnTo>
                <a:lnTo>
                  <a:pt x="314650" y="973844"/>
                </a:lnTo>
                <a:lnTo>
                  <a:pt x="319773" y="999144"/>
                </a:lnTo>
                <a:lnTo>
                  <a:pt x="333735" y="1019818"/>
                </a:lnTo>
                <a:lnTo>
                  <a:pt x="354424" y="1033763"/>
                </a:lnTo>
                <a:lnTo>
                  <a:pt x="379726" y="1038879"/>
                </a:lnTo>
                <a:lnTo>
                  <a:pt x="405031" y="1033760"/>
                </a:lnTo>
                <a:lnTo>
                  <a:pt x="425704" y="1019809"/>
                </a:lnTo>
                <a:lnTo>
                  <a:pt x="439647" y="999131"/>
                </a:lnTo>
                <a:lnTo>
                  <a:pt x="444761" y="973834"/>
                </a:lnTo>
                <a:lnTo>
                  <a:pt x="444502" y="575951"/>
                </a:lnTo>
                <a:close/>
              </a:path>
              <a:path w="614045" h="1039495">
                <a:moveTo>
                  <a:pt x="485325" y="0"/>
                </a:moveTo>
                <a:lnTo>
                  <a:pt x="128435" y="0"/>
                </a:lnTo>
                <a:lnTo>
                  <a:pt x="105648" y="4086"/>
                </a:lnTo>
                <a:lnTo>
                  <a:pt x="86344" y="15410"/>
                </a:lnTo>
                <a:lnTo>
                  <a:pt x="72085" y="32600"/>
                </a:lnTo>
                <a:lnTo>
                  <a:pt x="64458" y="54270"/>
                </a:lnTo>
                <a:lnTo>
                  <a:pt x="0" y="396207"/>
                </a:lnTo>
                <a:lnTo>
                  <a:pt x="178" y="398919"/>
                </a:lnTo>
                <a:lnTo>
                  <a:pt x="952" y="401443"/>
                </a:lnTo>
                <a:lnTo>
                  <a:pt x="460" y="404542"/>
                </a:lnTo>
                <a:lnTo>
                  <a:pt x="230" y="407516"/>
                </a:lnTo>
                <a:lnTo>
                  <a:pt x="230" y="410511"/>
                </a:lnTo>
                <a:lnTo>
                  <a:pt x="5348" y="435805"/>
                </a:lnTo>
                <a:lnTo>
                  <a:pt x="19300" y="456487"/>
                </a:lnTo>
                <a:lnTo>
                  <a:pt x="39978" y="470444"/>
                </a:lnTo>
                <a:lnTo>
                  <a:pt x="65275" y="475566"/>
                </a:lnTo>
                <a:lnTo>
                  <a:pt x="87697" y="471573"/>
                </a:lnTo>
                <a:lnTo>
                  <a:pt x="106869" y="460446"/>
                </a:lnTo>
                <a:lnTo>
                  <a:pt x="121233" y="443460"/>
                </a:lnTo>
                <a:lnTo>
                  <a:pt x="129231" y="421892"/>
                </a:lnTo>
                <a:lnTo>
                  <a:pt x="169513" y="169994"/>
                </a:lnTo>
                <a:lnTo>
                  <a:pt x="571111" y="169994"/>
                </a:lnTo>
                <a:lnTo>
                  <a:pt x="549375" y="54678"/>
                </a:lnTo>
                <a:lnTo>
                  <a:pt x="541701" y="32763"/>
                </a:lnTo>
                <a:lnTo>
                  <a:pt x="527422" y="15453"/>
                </a:lnTo>
                <a:lnTo>
                  <a:pt x="508087" y="4082"/>
                </a:lnTo>
                <a:lnTo>
                  <a:pt x="485325" y="0"/>
                </a:lnTo>
                <a:close/>
              </a:path>
              <a:path w="614045" h="1039495">
                <a:moveTo>
                  <a:pt x="571111" y="169994"/>
                </a:moveTo>
                <a:lnTo>
                  <a:pt x="444237" y="169994"/>
                </a:lnTo>
                <a:lnTo>
                  <a:pt x="484603" y="422269"/>
                </a:lnTo>
                <a:lnTo>
                  <a:pt x="492569" y="443620"/>
                </a:lnTo>
                <a:lnTo>
                  <a:pt x="506915" y="460493"/>
                </a:lnTo>
                <a:lnTo>
                  <a:pt x="526081" y="471579"/>
                </a:lnTo>
                <a:lnTo>
                  <a:pt x="548506" y="475566"/>
                </a:lnTo>
                <a:lnTo>
                  <a:pt x="573810" y="470444"/>
                </a:lnTo>
                <a:lnTo>
                  <a:pt x="594491" y="456487"/>
                </a:lnTo>
                <a:lnTo>
                  <a:pt x="608443" y="435805"/>
                </a:lnTo>
                <a:lnTo>
                  <a:pt x="613562" y="410511"/>
                </a:lnTo>
                <a:lnTo>
                  <a:pt x="613541" y="407516"/>
                </a:lnTo>
                <a:lnTo>
                  <a:pt x="613290" y="404500"/>
                </a:lnTo>
                <a:lnTo>
                  <a:pt x="612808" y="401443"/>
                </a:lnTo>
                <a:lnTo>
                  <a:pt x="613593" y="398919"/>
                </a:lnTo>
                <a:lnTo>
                  <a:pt x="613750" y="396207"/>
                </a:lnTo>
                <a:lnTo>
                  <a:pt x="571111" y="169994"/>
                </a:lnTo>
                <a:close/>
              </a:path>
            </a:pathLst>
          </a:custGeom>
          <a:solidFill>
            <a:srgbClr val="0057A2"/>
          </a:solidFill>
        </p:spPr>
        <p:txBody>
          <a:bodyPr wrap="square" lIns="0" tIns="0" rIns="0" bIns="0" rtlCol="0"/>
          <a:lstStyle/>
          <a:p>
            <a:endParaRPr/>
          </a:p>
        </p:txBody>
      </p:sp>
      <p:sp>
        <p:nvSpPr>
          <p:cNvPr id="51" name="object 51"/>
          <p:cNvSpPr/>
          <p:nvPr/>
        </p:nvSpPr>
        <p:spPr>
          <a:xfrm>
            <a:off x="6454829" y="3151024"/>
            <a:ext cx="278765" cy="278765"/>
          </a:xfrm>
          <a:custGeom>
            <a:avLst/>
            <a:gdLst/>
            <a:ahLst/>
            <a:cxnLst/>
            <a:rect l="l" t="t" r="r" b="b"/>
            <a:pathLst>
              <a:path w="278765" h="278764">
                <a:moveTo>
                  <a:pt x="139252" y="0"/>
                </a:moveTo>
                <a:lnTo>
                  <a:pt x="95281" y="7111"/>
                </a:lnTo>
                <a:lnTo>
                  <a:pt x="57060" y="26904"/>
                </a:lnTo>
                <a:lnTo>
                  <a:pt x="26900" y="57069"/>
                </a:lnTo>
                <a:lnTo>
                  <a:pt x="7110" y="95296"/>
                </a:lnTo>
                <a:lnTo>
                  <a:pt x="0" y="139273"/>
                </a:lnTo>
                <a:lnTo>
                  <a:pt x="7110" y="183245"/>
                </a:lnTo>
                <a:lnTo>
                  <a:pt x="26900" y="221468"/>
                </a:lnTo>
                <a:lnTo>
                  <a:pt x="57060" y="251632"/>
                </a:lnTo>
                <a:lnTo>
                  <a:pt x="95281" y="271424"/>
                </a:lnTo>
                <a:lnTo>
                  <a:pt x="139252" y="278536"/>
                </a:lnTo>
                <a:lnTo>
                  <a:pt x="183235" y="271424"/>
                </a:lnTo>
                <a:lnTo>
                  <a:pt x="221467" y="251632"/>
                </a:lnTo>
                <a:lnTo>
                  <a:pt x="251637" y="221468"/>
                </a:lnTo>
                <a:lnTo>
                  <a:pt x="271434" y="183245"/>
                </a:lnTo>
                <a:lnTo>
                  <a:pt x="278546" y="139273"/>
                </a:lnTo>
                <a:lnTo>
                  <a:pt x="271434" y="95296"/>
                </a:lnTo>
                <a:lnTo>
                  <a:pt x="251637" y="57069"/>
                </a:lnTo>
                <a:lnTo>
                  <a:pt x="221467" y="26904"/>
                </a:lnTo>
                <a:lnTo>
                  <a:pt x="183235" y="7111"/>
                </a:lnTo>
                <a:lnTo>
                  <a:pt x="139252" y="0"/>
                </a:lnTo>
                <a:close/>
              </a:path>
            </a:pathLst>
          </a:custGeom>
          <a:solidFill>
            <a:srgbClr val="EA9518"/>
          </a:solidFill>
        </p:spPr>
        <p:txBody>
          <a:bodyPr wrap="square" lIns="0" tIns="0" rIns="0" bIns="0" rtlCol="0"/>
          <a:lstStyle/>
          <a:p>
            <a:endParaRPr/>
          </a:p>
        </p:txBody>
      </p:sp>
      <p:sp>
        <p:nvSpPr>
          <p:cNvPr id="52" name="object 52"/>
          <p:cNvSpPr/>
          <p:nvPr/>
        </p:nvSpPr>
        <p:spPr>
          <a:xfrm>
            <a:off x="6287211" y="3463413"/>
            <a:ext cx="614045" cy="1039494"/>
          </a:xfrm>
          <a:custGeom>
            <a:avLst/>
            <a:gdLst/>
            <a:ahLst/>
            <a:cxnLst/>
            <a:rect l="l" t="t" r="r" b="b"/>
            <a:pathLst>
              <a:path w="614045" h="1039495">
                <a:moveTo>
                  <a:pt x="444237" y="169994"/>
                </a:moveTo>
                <a:lnTo>
                  <a:pt x="169513" y="169994"/>
                </a:lnTo>
                <a:lnTo>
                  <a:pt x="169000" y="973855"/>
                </a:lnTo>
                <a:lnTo>
                  <a:pt x="174118" y="999155"/>
                </a:lnTo>
                <a:lnTo>
                  <a:pt x="188070" y="1019828"/>
                </a:lnTo>
                <a:lnTo>
                  <a:pt x="208747" y="1033774"/>
                </a:lnTo>
                <a:lnTo>
                  <a:pt x="234045" y="1038889"/>
                </a:lnTo>
                <a:lnTo>
                  <a:pt x="259368" y="1033769"/>
                </a:lnTo>
                <a:lnTo>
                  <a:pt x="280063" y="1019815"/>
                </a:lnTo>
                <a:lnTo>
                  <a:pt x="294022" y="999137"/>
                </a:lnTo>
                <a:lnTo>
                  <a:pt x="299142" y="973855"/>
                </a:lnTo>
                <a:lnTo>
                  <a:pt x="299142" y="575961"/>
                </a:lnTo>
                <a:lnTo>
                  <a:pt x="444502" y="575961"/>
                </a:lnTo>
                <a:lnTo>
                  <a:pt x="444237" y="169994"/>
                </a:lnTo>
                <a:close/>
              </a:path>
              <a:path w="614045" h="1039495">
                <a:moveTo>
                  <a:pt x="444502" y="575961"/>
                </a:moveTo>
                <a:lnTo>
                  <a:pt x="314650" y="575961"/>
                </a:lnTo>
                <a:lnTo>
                  <a:pt x="314650" y="973855"/>
                </a:lnTo>
                <a:lnTo>
                  <a:pt x="319773" y="999155"/>
                </a:lnTo>
                <a:lnTo>
                  <a:pt x="333735" y="1019828"/>
                </a:lnTo>
                <a:lnTo>
                  <a:pt x="354424" y="1033774"/>
                </a:lnTo>
                <a:lnTo>
                  <a:pt x="379726" y="1038889"/>
                </a:lnTo>
                <a:lnTo>
                  <a:pt x="405031" y="1033769"/>
                </a:lnTo>
                <a:lnTo>
                  <a:pt x="425704" y="1019815"/>
                </a:lnTo>
                <a:lnTo>
                  <a:pt x="439647" y="999137"/>
                </a:lnTo>
                <a:lnTo>
                  <a:pt x="444761" y="973844"/>
                </a:lnTo>
                <a:lnTo>
                  <a:pt x="444502" y="575961"/>
                </a:lnTo>
                <a:close/>
              </a:path>
              <a:path w="614045" h="1039495">
                <a:moveTo>
                  <a:pt x="485325" y="0"/>
                </a:moveTo>
                <a:lnTo>
                  <a:pt x="128435" y="0"/>
                </a:lnTo>
                <a:lnTo>
                  <a:pt x="105647" y="4086"/>
                </a:lnTo>
                <a:lnTo>
                  <a:pt x="86344" y="15410"/>
                </a:lnTo>
                <a:lnTo>
                  <a:pt x="72085" y="32600"/>
                </a:lnTo>
                <a:lnTo>
                  <a:pt x="64458" y="54270"/>
                </a:lnTo>
                <a:lnTo>
                  <a:pt x="0" y="396207"/>
                </a:lnTo>
                <a:lnTo>
                  <a:pt x="178" y="398919"/>
                </a:lnTo>
                <a:lnTo>
                  <a:pt x="952" y="401432"/>
                </a:lnTo>
                <a:lnTo>
                  <a:pt x="460" y="404542"/>
                </a:lnTo>
                <a:lnTo>
                  <a:pt x="230" y="407516"/>
                </a:lnTo>
                <a:lnTo>
                  <a:pt x="230" y="410521"/>
                </a:lnTo>
                <a:lnTo>
                  <a:pt x="5348" y="435814"/>
                </a:lnTo>
                <a:lnTo>
                  <a:pt x="19300" y="456492"/>
                </a:lnTo>
                <a:lnTo>
                  <a:pt x="39978" y="470446"/>
                </a:lnTo>
                <a:lnTo>
                  <a:pt x="65275" y="475566"/>
                </a:lnTo>
                <a:lnTo>
                  <a:pt x="87697" y="471575"/>
                </a:lnTo>
                <a:lnTo>
                  <a:pt x="106869" y="460451"/>
                </a:lnTo>
                <a:lnTo>
                  <a:pt x="121233" y="443469"/>
                </a:lnTo>
                <a:lnTo>
                  <a:pt x="129231" y="421903"/>
                </a:lnTo>
                <a:lnTo>
                  <a:pt x="169513" y="169994"/>
                </a:lnTo>
                <a:lnTo>
                  <a:pt x="571110" y="169994"/>
                </a:lnTo>
                <a:lnTo>
                  <a:pt x="549375" y="54689"/>
                </a:lnTo>
                <a:lnTo>
                  <a:pt x="541701" y="32768"/>
                </a:lnTo>
                <a:lnTo>
                  <a:pt x="527422" y="15455"/>
                </a:lnTo>
                <a:lnTo>
                  <a:pt x="508087" y="4082"/>
                </a:lnTo>
                <a:lnTo>
                  <a:pt x="485325" y="0"/>
                </a:lnTo>
                <a:close/>
              </a:path>
              <a:path w="614045" h="1039495">
                <a:moveTo>
                  <a:pt x="571110" y="169994"/>
                </a:moveTo>
                <a:lnTo>
                  <a:pt x="444237" y="169994"/>
                </a:lnTo>
                <a:lnTo>
                  <a:pt x="484603" y="422280"/>
                </a:lnTo>
                <a:lnTo>
                  <a:pt x="492569" y="443628"/>
                </a:lnTo>
                <a:lnTo>
                  <a:pt x="506913" y="460499"/>
                </a:lnTo>
                <a:lnTo>
                  <a:pt x="526076" y="471581"/>
                </a:lnTo>
                <a:lnTo>
                  <a:pt x="548496" y="475566"/>
                </a:lnTo>
                <a:lnTo>
                  <a:pt x="573805" y="470446"/>
                </a:lnTo>
                <a:lnTo>
                  <a:pt x="594489" y="456492"/>
                </a:lnTo>
                <a:lnTo>
                  <a:pt x="608443" y="435814"/>
                </a:lnTo>
                <a:lnTo>
                  <a:pt x="613562" y="410521"/>
                </a:lnTo>
                <a:lnTo>
                  <a:pt x="613541" y="407516"/>
                </a:lnTo>
                <a:lnTo>
                  <a:pt x="613290" y="404500"/>
                </a:lnTo>
                <a:lnTo>
                  <a:pt x="612808" y="401432"/>
                </a:lnTo>
                <a:lnTo>
                  <a:pt x="613593" y="398919"/>
                </a:lnTo>
                <a:lnTo>
                  <a:pt x="613750" y="396207"/>
                </a:lnTo>
                <a:lnTo>
                  <a:pt x="571110" y="169994"/>
                </a:lnTo>
                <a:close/>
              </a:path>
            </a:pathLst>
          </a:custGeom>
          <a:solidFill>
            <a:srgbClr val="EA9518"/>
          </a:solidFill>
        </p:spPr>
        <p:txBody>
          <a:bodyPr wrap="square" lIns="0" tIns="0" rIns="0" bIns="0" rtlCol="0"/>
          <a:lstStyle/>
          <a:p>
            <a:endParaRPr/>
          </a:p>
        </p:txBody>
      </p:sp>
      <p:sp>
        <p:nvSpPr>
          <p:cNvPr id="53" name="object 53"/>
          <p:cNvSpPr/>
          <p:nvPr/>
        </p:nvSpPr>
        <p:spPr>
          <a:xfrm>
            <a:off x="13712043" y="3151024"/>
            <a:ext cx="278765" cy="278765"/>
          </a:xfrm>
          <a:custGeom>
            <a:avLst/>
            <a:gdLst/>
            <a:ahLst/>
            <a:cxnLst/>
            <a:rect l="l" t="t" r="r" b="b"/>
            <a:pathLst>
              <a:path w="278765" h="278764">
                <a:moveTo>
                  <a:pt x="139262" y="0"/>
                </a:moveTo>
                <a:lnTo>
                  <a:pt x="95286" y="7111"/>
                </a:lnTo>
                <a:lnTo>
                  <a:pt x="57062" y="26904"/>
                </a:lnTo>
                <a:lnTo>
                  <a:pt x="26900" y="57069"/>
                </a:lnTo>
                <a:lnTo>
                  <a:pt x="7110" y="95296"/>
                </a:lnTo>
                <a:lnTo>
                  <a:pt x="0" y="139273"/>
                </a:lnTo>
                <a:lnTo>
                  <a:pt x="7110" y="183245"/>
                </a:lnTo>
                <a:lnTo>
                  <a:pt x="26900" y="221468"/>
                </a:lnTo>
                <a:lnTo>
                  <a:pt x="57062" y="251632"/>
                </a:lnTo>
                <a:lnTo>
                  <a:pt x="95286" y="271424"/>
                </a:lnTo>
                <a:lnTo>
                  <a:pt x="139262" y="278536"/>
                </a:lnTo>
                <a:lnTo>
                  <a:pt x="183242" y="271424"/>
                </a:lnTo>
                <a:lnTo>
                  <a:pt x="221473" y="251632"/>
                </a:lnTo>
                <a:lnTo>
                  <a:pt x="251644" y="221468"/>
                </a:lnTo>
                <a:lnTo>
                  <a:pt x="271443" y="183245"/>
                </a:lnTo>
                <a:lnTo>
                  <a:pt x="278556" y="139273"/>
                </a:lnTo>
                <a:lnTo>
                  <a:pt x="271443" y="95296"/>
                </a:lnTo>
                <a:lnTo>
                  <a:pt x="251644" y="57069"/>
                </a:lnTo>
                <a:lnTo>
                  <a:pt x="221473" y="26904"/>
                </a:lnTo>
                <a:lnTo>
                  <a:pt x="183242" y="7111"/>
                </a:lnTo>
                <a:lnTo>
                  <a:pt x="139262" y="0"/>
                </a:lnTo>
                <a:close/>
              </a:path>
            </a:pathLst>
          </a:custGeom>
          <a:solidFill>
            <a:srgbClr val="EA9518"/>
          </a:solidFill>
        </p:spPr>
        <p:txBody>
          <a:bodyPr wrap="square" lIns="0" tIns="0" rIns="0" bIns="0" rtlCol="0"/>
          <a:lstStyle/>
          <a:p>
            <a:endParaRPr/>
          </a:p>
        </p:txBody>
      </p:sp>
      <p:sp>
        <p:nvSpPr>
          <p:cNvPr id="54" name="object 54"/>
          <p:cNvSpPr/>
          <p:nvPr/>
        </p:nvSpPr>
        <p:spPr>
          <a:xfrm>
            <a:off x="13544446" y="3463413"/>
            <a:ext cx="614045" cy="1039494"/>
          </a:xfrm>
          <a:custGeom>
            <a:avLst/>
            <a:gdLst/>
            <a:ahLst/>
            <a:cxnLst/>
            <a:rect l="l" t="t" r="r" b="b"/>
            <a:pathLst>
              <a:path w="614044" h="1039495">
                <a:moveTo>
                  <a:pt x="444237" y="169994"/>
                </a:moveTo>
                <a:lnTo>
                  <a:pt x="169513" y="169994"/>
                </a:lnTo>
                <a:lnTo>
                  <a:pt x="169000" y="973855"/>
                </a:lnTo>
                <a:lnTo>
                  <a:pt x="174118" y="999155"/>
                </a:lnTo>
                <a:lnTo>
                  <a:pt x="188070" y="1019828"/>
                </a:lnTo>
                <a:lnTo>
                  <a:pt x="208747" y="1033774"/>
                </a:lnTo>
                <a:lnTo>
                  <a:pt x="234045" y="1038889"/>
                </a:lnTo>
                <a:lnTo>
                  <a:pt x="259368" y="1033769"/>
                </a:lnTo>
                <a:lnTo>
                  <a:pt x="280063" y="1019815"/>
                </a:lnTo>
                <a:lnTo>
                  <a:pt x="294022" y="999137"/>
                </a:lnTo>
                <a:lnTo>
                  <a:pt x="299142" y="973855"/>
                </a:lnTo>
                <a:lnTo>
                  <a:pt x="299142" y="575961"/>
                </a:lnTo>
                <a:lnTo>
                  <a:pt x="444502" y="575961"/>
                </a:lnTo>
                <a:lnTo>
                  <a:pt x="444237" y="169994"/>
                </a:lnTo>
                <a:close/>
              </a:path>
              <a:path w="614044" h="1039495">
                <a:moveTo>
                  <a:pt x="444502" y="575961"/>
                </a:moveTo>
                <a:lnTo>
                  <a:pt x="314650" y="575961"/>
                </a:lnTo>
                <a:lnTo>
                  <a:pt x="314650" y="973855"/>
                </a:lnTo>
                <a:lnTo>
                  <a:pt x="319773" y="999155"/>
                </a:lnTo>
                <a:lnTo>
                  <a:pt x="333735" y="1019828"/>
                </a:lnTo>
                <a:lnTo>
                  <a:pt x="354424" y="1033774"/>
                </a:lnTo>
                <a:lnTo>
                  <a:pt x="379726" y="1038889"/>
                </a:lnTo>
                <a:lnTo>
                  <a:pt x="405031" y="1033769"/>
                </a:lnTo>
                <a:lnTo>
                  <a:pt x="425704" y="1019815"/>
                </a:lnTo>
                <a:lnTo>
                  <a:pt x="439647" y="999137"/>
                </a:lnTo>
                <a:lnTo>
                  <a:pt x="444761" y="973844"/>
                </a:lnTo>
                <a:lnTo>
                  <a:pt x="444502" y="575961"/>
                </a:lnTo>
                <a:close/>
              </a:path>
              <a:path w="614044" h="1039495">
                <a:moveTo>
                  <a:pt x="485325" y="0"/>
                </a:moveTo>
                <a:lnTo>
                  <a:pt x="128435" y="0"/>
                </a:lnTo>
                <a:lnTo>
                  <a:pt x="105647" y="4086"/>
                </a:lnTo>
                <a:lnTo>
                  <a:pt x="86342" y="15410"/>
                </a:lnTo>
                <a:lnTo>
                  <a:pt x="72081" y="32600"/>
                </a:lnTo>
                <a:lnTo>
                  <a:pt x="64448" y="54270"/>
                </a:lnTo>
                <a:lnTo>
                  <a:pt x="0" y="396207"/>
                </a:lnTo>
                <a:lnTo>
                  <a:pt x="178" y="398919"/>
                </a:lnTo>
                <a:lnTo>
                  <a:pt x="952" y="401432"/>
                </a:lnTo>
                <a:lnTo>
                  <a:pt x="460" y="404542"/>
                </a:lnTo>
                <a:lnTo>
                  <a:pt x="230" y="407516"/>
                </a:lnTo>
                <a:lnTo>
                  <a:pt x="230" y="410521"/>
                </a:lnTo>
                <a:lnTo>
                  <a:pt x="5348" y="435814"/>
                </a:lnTo>
                <a:lnTo>
                  <a:pt x="19300" y="456492"/>
                </a:lnTo>
                <a:lnTo>
                  <a:pt x="39978" y="470446"/>
                </a:lnTo>
                <a:lnTo>
                  <a:pt x="65275" y="475566"/>
                </a:lnTo>
                <a:lnTo>
                  <a:pt x="87697" y="471575"/>
                </a:lnTo>
                <a:lnTo>
                  <a:pt x="106868" y="460451"/>
                </a:lnTo>
                <a:lnTo>
                  <a:pt x="121229" y="443469"/>
                </a:lnTo>
                <a:lnTo>
                  <a:pt x="129221" y="421903"/>
                </a:lnTo>
                <a:lnTo>
                  <a:pt x="169513" y="169994"/>
                </a:lnTo>
                <a:lnTo>
                  <a:pt x="571121" y="169994"/>
                </a:lnTo>
                <a:lnTo>
                  <a:pt x="549386" y="54689"/>
                </a:lnTo>
                <a:lnTo>
                  <a:pt x="541701" y="32768"/>
                </a:lnTo>
                <a:lnTo>
                  <a:pt x="527419" y="15455"/>
                </a:lnTo>
                <a:lnTo>
                  <a:pt x="508085" y="4082"/>
                </a:lnTo>
                <a:lnTo>
                  <a:pt x="485325" y="0"/>
                </a:lnTo>
                <a:close/>
              </a:path>
              <a:path w="614044" h="1039495">
                <a:moveTo>
                  <a:pt x="571121" y="169994"/>
                </a:moveTo>
                <a:lnTo>
                  <a:pt x="444237" y="169994"/>
                </a:lnTo>
                <a:lnTo>
                  <a:pt x="484603" y="422280"/>
                </a:lnTo>
                <a:lnTo>
                  <a:pt x="492569" y="443628"/>
                </a:lnTo>
                <a:lnTo>
                  <a:pt x="506913" y="460499"/>
                </a:lnTo>
                <a:lnTo>
                  <a:pt x="526076" y="471581"/>
                </a:lnTo>
                <a:lnTo>
                  <a:pt x="548496" y="475566"/>
                </a:lnTo>
                <a:lnTo>
                  <a:pt x="573805" y="470446"/>
                </a:lnTo>
                <a:lnTo>
                  <a:pt x="594489" y="456492"/>
                </a:lnTo>
                <a:lnTo>
                  <a:pt x="608443" y="435814"/>
                </a:lnTo>
                <a:lnTo>
                  <a:pt x="613562" y="410521"/>
                </a:lnTo>
                <a:lnTo>
                  <a:pt x="613531" y="407516"/>
                </a:lnTo>
                <a:lnTo>
                  <a:pt x="613300" y="404500"/>
                </a:lnTo>
                <a:lnTo>
                  <a:pt x="612808" y="401432"/>
                </a:lnTo>
                <a:lnTo>
                  <a:pt x="613593" y="398919"/>
                </a:lnTo>
                <a:lnTo>
                  <a:pt x="613761" y="396207"/>
                </a:lnTo>
                <a:lnTo>
                  <a:pt x="571121" y="169994"/>
                </a:lnTo>
                <a:close/>
              </a:path>
            </a:pathLst>
          </a:custGeom>
          <a:solidFill>
            <a:srgbClr val="EA9518"/>
          </a:solidFill>
        </p:spPr>
        <p:txBody>
          <a:bodyPr wrap="square" lIns="0" tIns="0" rIns="0" bIns="0" rtlCol="0"/>
          <a:lstStyle/>
          <a:p>
            <a:endParaRPr/>
          </a:p>
        </p:txBody>
      </p:sp>
      <p:sp>
        <p:nvSpPr>
          <p:cNvPr id="55" name="object 55"/>
          <p:cNvSpPr/>
          <p:nvPr/>
        </p:nvSpPr>
        <p:spPr>
          <a:xfrm>
            <a:off x="8813438" y="4939828"/>
            <a:ext cx="278765" cy="278765"/>
          </a:xfrm>
          <a:custGeom>
            <a:avLst/>
            <a:gdLst/>
            <a:ahLst/>
            <a:cxnLst/>
            <a:rect l="l" t="t" r="r" b="b"/>
            <a:pathLst>
              <a:path w="278765" h="278764">
                <a:moveTo>
                  <a:pt x="139262" y="0"/>
                </a:moveTo>
                <a:lnTo>
                  <a:pt x="95286" y="7111"/>
                </a:lnTo>
                <a:lnTo>
                  <a:pt x="57062" y="26904"/>
                </a:lnTo>
                <a:lnTo>
                  <a:pt x="26900" y="57069"/>
                </a:lnTo>
                <a:lnTo>
                  <a:pt x="7110" y="95296"/>
                </a:lnTo>
                <a:lnTo>
                  <a:pt x="0" y="139273"/>
                </a:lnTo>
                <a:lnTo>
                  <a:pt x="7110" y="183245"/>
                </a:lnTo>
                <a:lnTo>
                  <a:pt x="26900" y="221468"/>
                </a:lnTo>
                <a:lnTo>
                  <a:pt x="57062" y="251632"/>
                </a:lnTo>
                <a:lnTo>
                  <a:pt x="95286" y="271424"/>
                </a:lnTo>
                <a:lnTo>
                  <a:pt x="139262" y="278536"/>
                </a:lnTo>
                <a:lnTo>
                  <a:pt x="183240" y="271424"/>
                </a:lnTo>
                <a:lnTo>
                  <a:pt x="221469" y="251632"/>
                </a:lnTo>
                <a:lnTo>
                  <a:pt x="251638" y="221468"/>
                </a:lnTo>
                <a:lnTo>
                  <a:pt x="271434" y="183245"/>
                </a:lnTo>
                <a:lnTo>
                  <a:pt x="278546" y="139273"/>
                </a:lnTo>
                <a:lnTo>
                  <a:pt x="271434" y="95296"/>
                </a:lnTo>
                <a:lnTo>
                  <a:pt x="251638" y="57069"/>
                </a:lnTo>
                <a:lnTo>
                  <a:pt x="221469" y="26904"/>
                </a:lnTo>
                <a:lnTo>
                  <a:pt x="183240" y="7111"/>
                </a:lnTo>
                <a:lnTo>
                  <a:pt x="139262" y="0"/>
                </a:lnTo>
                <a:close/>
              </a:path>
            </a:pathLst>
          </a:custGeom>
          <a:solidFill>
            <a:srgbClr val="EA9518"/>
          </a:solidFill>
        </p:spPr>
        <p:txBody>
          <a:bodyPr wrap="square" lIns="0" tIns="0" rIns="0" bIns="0" rtlCol="0"/>
          <a:lstStyle/>
          <a:p>
            <a:endParaRPr/>
          </a:p>
        </p:txBody>
      </p:sp>
      <p:sp>
        <p:nvSpPr>
          <p:cNvPr id="56" name="object 56"/>
          <p:cNvSpPr/>
          <p:nvPr/>
        </p:nvSpPr>
        <p:spPr>
          <a:xfrm>
            <a:off x="8645810" y="5252217"/>
            <a:ext cx="614045" cy="1039494"/>
          </a:xfrm>
          <a:custGeom>
            <a:avLst/>
            <a:gdLst/>
            <a:ahLst/>
            <a:cxnLst/>
            <a:rect l="l" t="t" r="r" b="b"/>
            <a:pathLst>
              <a:path w="614045" h="1039495">
                <a:moveTo>
                  <a:pt x="444237" y="169994"/>
                </a:moveTo>
                <a:lnTo>
                  <a:pt x="169513" y="169994"/>
                </a:lnTo>
                <a:lnTo>
                  <a:pt x="169000" y="973844"/>
                </a:lnTo>
                <a:lnTo>
                  <a:pt x="174118" y="999149"/>
                </a:lnTo>
                <a:lnTo>
                  <a:pt x="188070" y="1019822"/>
                </a:lnTo>
                <a:lnTo>
                  <a:pt x="208747" y="1033765"/>
                </a:lnTo>
                <a:lnTo>
                  <a:pt x="234045" y="1038879"/>
                </a:lnTo>
                <a:lnTo>
                  <a:pt x="259368" y="1033760"/>
                </a:lnTo>
                <a:lnTo>
                  <a:pt x="280062" y="1019810"/>
                </a:lnTo>
                <a:lnTo>
                  <a:pt x="294021" y="999135"/>
                </a:lnTo>
                <a:lnTo>
                  <a:pt x="299142" y="973844"/>
                </a:lnTo>
                <a:lnTo>
                  <a:pt x="299142" y="575951"/>
                </a:lnTo>
                <a:lnTo>
                  <a:pt x="444502" y="575951"/>
                </a:lnTo>
                <a:lnTo>
                  <a:pt x="444237" y="169994"/>
                </a:lnTo>
                <a:close/>
              </a:path>
              <a:path w="614045" h="1039495">
                <a:moveTo>
                  <a:pt x="444502" y="575951"/>
                </a:moveTo>
                <a:lnTo>
                  <a:pt x="314650" y="575951"/>
                </a:lnTo>
                <a:lnTo>
                  <a:pt x="314650" y="973844"/>
                </a:lnTo>
                <a:lnTo>
                  <a:pt x="319773" y="999149"/>
                </a:lnTo>
                <a:lnTo>
                  <a:pt x="333735" y="1019822"/>
                </a:lnTo>
                <a:lnTo>
                  <a:pt x="354424" y="1033765"/>
                </a:lnTo>
                <a:lnTo>
                  <a:pt x="379726" y="1038879"/>
                </a:lnTo>
                <a:lnTo>
                  <a:pt x="405031" y="1033760"/>
                </a:lnTo>
                <a:lnTo>
                  <a:pt x="425704" y="1019810"/>
                </a:lnTo>
                <a:lnTo>
                  <a:pt x="439647" y="999135"/>
                </a:lnTo>
                <a:lnTo>
                  <a:pt x="444761" y="973844"/>
                </a:lnTo>
                <a:lnTo>
                  <a:pt x="444502" y="575951"/>
                </a:lnTo>
                <a:close/>
              </a:path>
              <a:path w="614045" h="1039495">
                <a:moveTo>
                  <a:pt x="485325" y="0"/>
                </a:moveTo>
                <a:lnTo>
                  <a:pt x="128435" y="0"/>
                </a:lnTo>
                <a:lnTo>
                  <a:pt x="105648" y="4086"/>
                </a:lnTo>
                <a:lnTo>
                  <a:pt x="86344" y="15410"/>
                </a:lnTo>
                <a:lnTo>
                  <a:pt x="72085" y="32600"/>
                </a:lnTo>
                <a:lnTo>
                  <a:pt x="64458" y="54270"/>
                </a:lnTo>
                <a:lnTo>
                  <a:pt x="0" y="396207"/>
                </a:lnTo>
                <a:lnTo>
                  <a:pt x="178" y="398919"/>
                </a:lnTo>
                <a:lnTo>
                  <a:pt x="952" y="401443"/>
                </a:lnTo>
                <a:lnTo>
                  <a:pt x="460" y="404542"/>
                </a:lnTo>
                <a:lnTo>
                  <a:pt x="230" y="407516"/>
                </a:lnTo>
                <a:lnTo>
                  <a:pt x="230" y="410511"/>
                </a:lnTo>
                <a:lnTo>
                  <a:pt x="5348" y="435805"/>
                </a:lnTo>
                <a:lnTo>
                  <a:pt x="19300" y="456487"/>
                </a:lnTo>
                <a:lnTo>
                  <a:pt x="39978" y="470444"/>
                </a:lnTo>
                <a:lnTo>
                  <a:pt x="65275" y="475566"/>
                </a:lnTo>
                <a:lnTo>
                  <a:pt x="87697" y="471573"/>
                </a:lnTo>
                <a:lnTo>
                  <a:pt x="106869" y="460446"/>
                </a:lnTo>
                <a:lnTo>
                  <a:pt x="121233" y="443460"/>
                </a:lnTo>
                <a:lnTo>
                  <a:pt x="129231" y="421892"/>
                </a:lnTo>
                <a:lnTo>
                  <a:pt x="169513" y="169994"/>
                </a:lnTo>
                <a:lnTo>
                  <a:pt x="571122" y="169994"/>
                </a:lnTo>
                <a:lnTo>
                  <a:pt x="549386" y="54678"/>
                </a:lnTo>
                <a:lnTo>
                  <a:pt x="541706" y="32763"/>
                </a:lnTo>
                <a:lnTo>
                  <a:pt x="527423" y="15453"/>
                </a:lnTo>
                <a:lnTo>
                  <a:pt x="508088" y="4082"/>
                </a:lnTo>
                <a:lnTo>
                  <a:pt x="485325" y="0"/>
                </a:lnTo>
                <a:close/>
              </a:path>
              <a:path w="614045" h="1039495">
                <a:moveTo>
                  <a:pt x="571122" y="169994"/>
                </a:moveTo>
                <a:lnTo>
                  <a:pt x="444237" y="169994"/>
                </a:lnTo>
                <a:lnTo>
                  <a:pt x="484603" y="422280"/>
                </a:lnTo>
                <a:lnTo>
                  <a:pt x="492569" y="443624"/>
                </a:lnTo>
                <a:lnTo>
                  <a:pt x="506913" y="460495"/>
                </a:lnTo>
                <a:lnTo>
                  <a:pt x="526076" y="471580"/>
                </a:lnTo>
                <a:lnTo>
                  <a:pt x="548496" y="475566"/>
                </a:lnTo>
                <a:lnTo>
                  <a:pt x="573805" y="470444"/>
                </a:lnTo>
                <a:lnTo>
                  <a:pt x="594489" y="456487"/>
                </a:lnTo>
                <a:lnTo>
                  <a:pt x="608443" y="435805"/>
                </a:lnTo>
                <a:lnTo>
                  <a:pt x="613562" y="410511"/>
                </a:lnTo>
                <a:lnTo>
                  <a:pt x="613531" y="407516"/>
                </a:lnTo>
                <a:lnTo>
                  <a:pt x="613300" y="404500"/>
                </a:lnTo>
                <a:lnTo>
                  <a:pt x="612808" y="401443"/>
                </a:lnTo>
                <a:lnTo>
                  <a:pt x="613593" y="398919"/>
                </a:lnTo>
                <a:lnTo>
                  <a:pt x="613761" y="396207"/>
                </a:lnTo>
                <a:lnTo>
                  <a:pt x="571122" y="169994"/>
                </a:lnTo>
                <a:close/>
              </a:path>
            </a:pathLst>
          </a:custGeom>
          <a:solidFill>
            <a:srgbClr val="EA9518"/>
          </a:solidFill>
        </p:spPr>
        <p:txBody>
          <a:bodyPr wrap="square" lIns="0" tIns="0" rIns="0" bIns="0" rtlCol="0"/>
          <a:lstStyle/>
          <a:p>
            <a:endParaRPr/>
          </a:p>
        </p:txBody>
      </p:sp>
      <p:sp>
        <p:nvSpPr>
          <p:cNvPr id="57" name="object 57"/>
          <p:cNvSpPr/>
          <p:nvPr/>
        </p:nvSpPr>
        <p:spPr>
          <a:xfrm>
            <a:off x="14997972" y="6728632"/>
            <a:ext cx="278765" cy="278765"/>
          </a:xfrm>
          <a:custGeom>
            <a:avLst/>
            <a:gdLst/>
            <a:ahLst/>
            <a:cxnLst/>
            <a:rect l="l" t="t" r="r" b="b"/>
            <a:pathLst>
              <a:path w="278765" h="278765">
                <a:moveTo>
                  <a:pt x="139262" y="0"/>
                </a:moveTo>
                <a:lnTo>
                  <a:pt x="95286" y="7111"/>
                </a:lnTo>
                <a:lnTo>
                  <a:pt x="57062" y="26904"/>
                </a:lnTo>
                <a:lnTo>
                  <a:pt x="26900" y="57069"/>
                </a:lnTo>
                <a:lnTo>
                  <a:pt x="7110" y="95296"/>
                </a:lnTo>
                <a:lnTo>
                  <a:pt x="0" y="139273"/>
                </a:lnTo>
                <a:lnTo>
                  <a:pt x="7110" y="183245"/>
                </a:lnTo>
                <a:lnTo>
                  <a:pt x="26900" y="221468"/>
                </a:lnTo>
                <a:lnTo>
                  <a:pt x="57062" y="251632"/>
                </a:lnTo>
                <a:lnTo>
                  <a:pt x="95286" y="271424"/>
                </a:lnTo>
                <a:lnTo>
                  <a:pt x="139262" y="278536"/>
                </a:lnTo>
                <a:lnTo>
                  <a:pt x="183242" y="271424"/>
                </a:lnTo>
                <a:lnTo>
                  <a:pt x="221473" y="251632"/>
                </a:lnTo>
                <a:lnTo>
                  <a:pt x="251644" y="221468"/>
                </a:lnTo>
                <a:lnTo>
                  <a:pt x="271443" y="183245"/>
                </a:lnTo>
                <a:lnTo>
                  <a:pt x="278556" y="139273"/>
                </a:lnTo>
                <a:lnTo>
                  <a:pt x="271443" y="95296"/>
                </a:lnTo>
                <a:lnTo>
                  <a:pt x="251644" y="57069"/>
                </a:lnTo>
                <a:lnTo>
                  <a:pt x="221473" y="26904"/>
                </a:lnTo>
                <a:lnTo>
                  <a:pt x="183242" y="7111"/>
                </a:lnTo>
                <a:lnTo>
                  <a:pt x="139262" y="0"/>
                </a:lnTo>
                <a:close/>
              </a:path>
            </a:pathLst>
          </a:custGeom>
          <a:solidFill>
            <a:srgbClr val="EA9518"/>
          </a:solidFill>
        </p:spPr>
        <p:txBody>
          <a:bodyPr wrap="square" lIns="0" tIns="0" rIns="0" bIns="0" rtlCol="0"/>
          <a:lstStyle/>
          <a:p>
            <a:endParaRPr/>
          </a:p>
        </p:txBody>
      </p:sp>
      <p:sp>
        <p:nvSpPr>
          <p:cNvPr id="58" name="object 58"/>
          <p:cNvSpPr/>
          <p:nvPr/>
        </p:nvSpPr>
        <p:spPr>
          <a:xfrm>
            <a:off x="14830375" y="7041021"/>
            <a:ext cx="614045" cy="1039494"/>
          </a:xfrm>
          <a:custGeom>
            <a:avLst/>
            <a:gdLst/>
            <a:ahLst/>
            <a:cxnLst/>
            <a:rect l="l" t="t" r="r" b="b"/>
            <a:pathLst>
              <a:path w="614044" h="1039495">
                <a:moveTo>
                  <a:pt x="444237" y="169994"/>
                </a:moveTo>
                <a:lnTo>
                  <a:pt x="169513" y="169994"/>
                </a:lnTo>
                <a:lnTo>
                  <a:pt x="169000" y="973855"/>
                </a:lnTo>
                <a:lnTo>
                  <a:pt x="174118" y="999153"/>
                </a:lnTo>
                <a:lnTo>
                  <a:pt x="188070" y="1019823"/>
                </a:lnTo>
                <a:lnTo>
                  <a:pt x="208747" y="1033765"/>
                </a:lnTo>
                <a:lnTo>
                  <a:pt x="234045" y="1038879"/>
                </a:lnTo>
                <a:lnTo>
                  <a:pt x="259368" y="1033760"/>
                </a:lnTo>
                <a:lnTo>
                  <a:pt x="280063" y="1019810"/>
                </a:lnTo>
                <a:lnTo>
                  <a:pt x="294022" y="999135"/>
                </a:lnTo>
                <a:lnTo>
                  <a:pt x="299142" y="973855"/>
                </a:lnTo>
                <a:lnTo>
                  <a:pt x="299142" y="575951"/>
                </a:lnTo>
                <a:lnTo>
                  <a:pt x="444502" y="575951"/>
                </a:lnTo>
                <a:lnTo>
                  <a:pt x="444237" y="169994"/>
                </a:lnTo>
                <a:close/>
              </a:path>
              <a:path w="614044" h="1039495">
                <a:moveTo>
                  <a:pt x="444502" y="575951"/>
                </a:moveTo>
                <a:lnTo>
                  <a:pt x="314650" y="575951"/>
                </a:lnTo>
                <a:lnTo>
                  <a:pt x="314650" y="973855"/>
                </a:lnTo>
                <a:lnTo>
                  <a:pt x="319773" y="999153"/>
                </a:lnTo>
                <a:lnTo>
                  <a:pt x="333735" y="1019823"/>
                </a:lnTo>
                <a:lnTo>
                  <a:pt x="354424" y="1033765"/>
                </a:lnTo>
                <a:lnTo>
                  <a:pt x="379726" y="1038879"/>
                </a:lnTo>
                <a:lnTo>
                  <a:pt x="405031" y="1033760"/>
                </a:lnTo>
                <a:lnTo>
                  <a:pt x="425704" y="1019810"/>
                </a:lnTo>
                <a:lnTo>
                  <a:pt x="439647" y="999135"/>
                </a:lnTo>
                <a:lnTo>
                  <a:pt x="444761" y="973844"/>
                </a:lnTo>
                <a:lnTo>
                  <a:pt x="444502" y="575951"/>
                </a:lnTo>
                <a:close/>
              </a:path>
              <a:path w="614044" h="1039495">
                <a:moveTo>
                  <a:pt x="485325" y="0"/>
                </a:moveTo>
                <a:lnTo>
                  <a:pt x="128435" y="0"/>
                </a:lnTo>
                <a:lnTo>
                  <a:pt x="105648" y="4086"/>
                </a:lnTo>
                <a:lnTo>
                  <a:pt x="86344" y="15410"/>
                </a:lnTo>
                <a:lnTo>
                  <a:pt x="72085" y="32600"/>
                </a:lnTo>
                <a:lnTo>
                  <a:pt x="64458" y="54270"/>
                </a:lnTo>
                <a:lnTo>
                  <a:pt x="0" y="396207"/>
                </a:lnTo>
                <a:lnTo>
                  <a:pt x="178" y="398919"/>
                </a:lnTo>
                <a:lnTo>
                  <a:pt x="952" y="401432"/>
                </a:lnTo>
                <a:lnTo>
                  <a:pt x="460" y="404542"/>
                </a:lnTo>
                <a:lnTo>
                  <a:pt x="230" y="407516"/>
                </a:lnTo>
                <a:lnTo>
                  <a:pt x="230" y="410511"/>
                </a:lnTo>
                <a:lnTo>
                  <a:pt x="5348" y="435805"/>
                </a:lnTo>
                <a:lnTo>
                  <a:pt x="19300" y="456487"/>
                </a:lnTo>
                <a:lnTo>
                  <a:pt x="39978" y="470444"/>
                </a:lnTo>
                <a:lnTo>
                  <a:pt x="65275" y="475566"/>
                </a:lnTo>
                <a:lnTo>
                  <a:pt x="87697" y="471573"/>
                </a:lnTo>
                <a:lnTo>
                  <a:pt x="106869" y="460446"/>
                </a:lnTo>
                <a:lnTo>
                  <a:pt x="121233" y="443460"/>
                </a:lnTo>
                <a:lnTo>
                  <a:pt x="129231" y="421892"/>
                </a:lnTo>
                <a:lnTo>
                  <a:pt x="169513" y="169994"/>
                </a:lnTo>
                <a:lnTo>
                  <a:pt x="571122" y="169994"/>
                </a:lnTo>
                <a:lnTo>
                  <a:pt x="549386" y="54678"/>
                </a:lnTo>
                <a:lnTo>
                  <a:pt x="541706" y="32763"/>
                </a:lnTo>
                <a:lnTo>
                  <a:pt x="527423" y="15453"/>
                </a:lnTo>
                <a:lnTo>
                  <a:pt x="508088" y="4082"/>
                </a:lnTo>
                <a:lnTo>
                  <a:pt x="485325" y="0"/>
                </a:lnTo>
                <a:close/>
              </a:path>
              <a:path w="614044" h="1039495">
                <a:moveTo>
                  <a:pt x="571122" y="169994"/>
                </a:moveTo>
                <a:lnTo>
                  <a:pt x="444237" y="169994"/>
                </a:lnTo>
                <a:lnTo>
                  <a:pt x="484603" y="422280"/>
                </a:lnTo>
                <a:lnTo>
                  <a:pt x="492569" y="443624"/>
                </a:lnTo>
                <a:lnTo>
                  <a:pt x="506913" y="460495"/>
                </a:lnTo>
                <a:lnTo>
                  <a:pt x="526076" y="471580"/>
                </a:lnTo>
                <a:lnTo>
                  <a:pt x="548496" y="475566"/>
                </a:lnTo>
                <a:lnTo>
                  <a:pt x="573805" y="470444"/>
                </a:lnTo>
                <a:lnTo>
                  <a:pt x="594489" y="456487"/>
                </a:lnTo>
                <a:lnTo>
                  <a:pt x="608443" y="435805"/>
                </a:lnTo>
                <a:lnTo>
                  <a:pt x="613562" y="410511"/>
                </a:lnTo>
                <a:lnTo>
                  <a:pt x="613531" y="407516"/>
                </a:lnTo>
                <a:lnTo>
                  <a:pt x="613300" y="404500"/>
                </a:lnTo>
                <a:lnTo>
                  <a:pt x="612808" y="401432"/>
                </a:lnTo>
                <a:lnTo>
                  <a:pt x="613593" y="398919"/>
                </a:lnTo>
                <a:lnTo>
                  <a:pt x="613761" y="396207"/>
                </a:lnTo>
                <a:lnTo>
                  <a:pt x="571122" y="169994"/>
                </a:lnTo>
                <a:close/>
              </a:path>
            </a:pathLst>
          </a:custGeom>
          <a:solidFill>
            <a:srgbClr val="EA9518"/>
          </a:solidFill>
        </p:spPr>
        <p:txBody>
          <a:bodyPr wrap="square" lIns="0" tIns="0" rIns="0" bIns="0" rtlCol="0"/>
          <a:lstStyle/>
          <a:p>
            <a:endParaRPr/>
          </a:p>
        </p:txBody>
      </p:sp>
      <p:sp>
        <p:nvSpPr>
          <p:cNvPr id="59" name="object 59"/>
          <p:cNvSpPr/>
          <p:nvPr/>
        </p:nvSpPr>
        <p:spPr>
          <a:xfrm>
            <a:off x="6495498" y="6728632"/>
            <a:ext cx="278765" cy="278765"/>
          </a:xfrm>
          <a:custGeom>
            <a:avLst/>
            <a:gdLst/>
            <a:ahLst/>
            <a:cxnLst/>
            <a:rect l="l" t="t" r="r" b="b"/>
            <a:pathLst>
              <a:path w="278765" h="278765">
                <a:moveTo>
                  <a:pt x="139262" y="0"/>
                </a:moveTo>
                <a:lnTo>
                  <a:pt x="95286" y="7111"/>
                </a:lnTo>
                <a:lnTo>
                  <a:pt x="57062" y="26904"/>
                </a:lnTo>
                <a:lnTo>
                  <a:pt x="26900" y="57069"/>
                </a:lnTo>
                <a:lnTo>
                  <a:pt x="7110" y="95296"/>
                </a:lnTo>
                <a:lnTo>
                  <a:pt x="0" y="139273"/>
                </a:lnTo>
                <a:lnTo>
                  <a:pt x="7110" y="183245"/>
                </a:lnTo>
                <a:lnTo>
                  <a:pt x="26900" y="221468"/>
                </a:lnTo>
                <a:lnTo>
                  <a:pt x="57062" y="251632"/>
                </a:lnTo>
                <a:lnTo>
                  <a:pt x="95286" y="271424"/>
                </a:lnTo>
                <a:lnTo>
                  <a:pt x="139262" y="278536"/>
                </a:lnTo>
                <a:lnTo>
                  <a:pt x="183240" y="271424"/>
                </a:lnTo>
                <a:lnTo>
                  <a:pt x="221469" y="251632"/>
                </a:lnTo>
                <a:lnTo>
                  <a:pt x="251638" y="221468"/>
                </a:lnTo>
                <a:lnTo>
                  <a:pt x="271434" y="183245"/>
                </a:lnTo>
                <a:lnTo>
                  <a:pt x="278546" y="139273"/>
                </a:lnTo>
                <a:lnTo>
                  <a:pt x="271434" y="95296"/>
                </a:lnTo>
                <a:lnTo>
                  <a:pt x="251638" y="57069"/>
                </a:lnTo>
                <a:lnTo>
                  <a:pt x="221469" y="26904"/>
                </a:lnTo>
                <a:lnTo>
                  <a:pt x="183240" y="7111"/>
                </a:lnTo>
                <a:lnTo>
                  <a:pt x="139262" y="0"/>
                </a:lnTo>
                <a:close/>
              </a:path>
            </a:pathLst>
          </a:custGeom>
          <a:solidFill>
            <a:srgbClr val="EA9518"/>
          </a:solidFill>
        </p:spPr>
        <p:txBody>
          <a:bodyPr wrap="square" lIns="0" tIns="0" rIns="0" bIns="0" rtlCol="0"/>
          <a:lstStyle/>
          <a:p>
            <a:endParaRPr/>
          </a:p>
        </p:txBody>
      </p:sp>
      <p:sp>
        <p:nvSpPr>
          <p:cNvPr id="60" name="object 60"/>
          <p:cNvSpPr/>
          <p:nvPr/>
        </p:nvSpPr>
        <p:spPr>
          <a:xfrm>
            <a:off x="6327880" y="7041021"/>
            <a:ext cx="614045" cy="1039494"/>
          </a:xfrm>
          <a:custGeom>
            <a:avLst/>
            <a:gdLst/>
            <a:ahLst/>
            <a:cxnLst/>
            <a:rect l="l" t="t" r="r" b="b"/>
            <a:pathLst>
              <a:path w="614045" h="1039495">
                <a:moveTo>
                  <a:pt x="444237" y="169994"/>
                </a:moveTo>
                <a:lnTo>
                  <a:pt x="169513" y="169994"/>
                </a:lnTo>
                <a:lnTo>
                  <a:pt x="169000" y="973855"/>
                </a:lnTo>
                <a:lnTo>
                  <a:pt x="174118" y="999153"/>
                </a:lnTo>
                <a:lnTo>
                  <a:pt x="188070" y="1019823"/>
                </a:lnTo>
                <a:lnTo>
                  <a:pt x="208747" y="1033765"/>
                </a:lnTo>
                <a:lnTo>
                  <a:pt x="234045" y="1038879"/>
                </a:lnTo>
                <a:lnTo>
                  <a:pt x="259368" y="1033760"/>
                </a:lnTo>
                <a:lnTo>
                  <a:pt x="280063" y="1019810"/>
                </a:lnTo>
                <a:lnTo>
                  <a:pt x="294022" y="999135"/>
                </a:lnTo>
                <a:lnTo>
                  <a:pt x="299142" y="973855"/>
                </a:lnTo>
                <a:lnTo>
                  <a:pt x="299142" y="575951"/>
                </a:lnTo>
                <a:lnTo>
                  <a:pt x="444502" y="575951"/>
                </a:lnTo>
                <a:lnTo>
                  <a:pt x="444237" y="169994"/>
                </a:lnTo>
                <a:close/>
              </a:path>
              <a:path w="614045" h="1039495">
                <a:moveTo>
                  <a:pt x="444502" y="575951"/>
                </a:moveTo>
                <a:lnTo>
                  <a:pt x="314650" y="575951"/>
                </a:lnTo>
                <a:lnTo>
                  <a:pt x="314650" y="973855"/>
                </a:lnTo>
                <a:lnTo>
                  <a:pt x="319773" y="999153"/>
                </a:lnTo>
                <a:lnTo>
                  <a:pt x="333735" y="1019823"/>
                </a:lnTo>
                <a:lnTo>
                  <a:pt x="354424" y="1033765"/>
                </a:lnTo>
                <a:lnTo>
                  <a:pt x="379726" y="1038879"/>
                </a:lnTo>
                <a:lnTo>
                  <a:pt x="405031" y="1033760"/>
                </a:lnTo>
                <a:lnTo>
                  <a:pt x="425704" y="1019810"/>
                </a:lnTo>
                <a:lnTo>
                  <a:pt x="439647" y="999135"/>
                </a:lnTo>
                <a:lnTo>
                  <a:pt x="444761" y="973844"/>
                </a:lnTo>
                <a:lnTo>
                  <a:pt x="444502" y="575951"/>
                </a:lnTo>
                <a:close/>
              </a:path>
              <a:path w="614045" h="1039495">
                <a:moveTo>
                  <a:pt x="485325" y="0"/>
                </a:moveTo>
                <a:lnTo>
                  <a:pt x="128435" y="0"/>
                </a:lnTo>
                <a:lnTo>
                  <a:pt x="105648" y="4086"/>
                </a:lnTo>
                <a:lnTo>
                  <a:pt x="86344" y="15410"/>
                </a:lnTo>
                <a:lnTo>
                  <a:pt x="72085" y="32600"/>
                </a:lnTo>
                <a:lnTo>
                  <a:pt x="64458" y="54270"/>
                </a:lnTo>
                <a:lnTo>
                  <a:pt x="0" y="396207"/>
                </a:lnTo>
                <a:lnTo>
                  <a:pt x="178" y="398919"/>
                </a:lnTo>
                <a:lnTo>
                  <a:pt x="952" y="401432"/>
                </a:lnTo>
                <a:lnTo>
                  <a:pt x="460" y="404542"/>
                </a:lnTo>
                <a:lnTo>
                  <a:pt x="230" y="407516"/>
                </a:lnTo>
                <a:lnTo>
                  <a:pt x="230" y="410511"/>
                </a:lnTo>
                <a:lnTo>
                  <a:pt x="5348" y="435805"/>
                </a:lnTo>
                <a:lnTo>
                  <a:pt x="19300" y="456487"/>
                </a:lnTo>
                <a:lnTo>
                  <a:pt x="39978" y="470444"/>
                </a:lnTo>
                <a:lnTo>
                  <a:pt x="65275" y="475566"/>
                </a:lnTo>
                <a:lnTo>
                  <a:pt x="87697" y="471573"/>
                </a:lnTo>
                <a:lnTo>
                  <a:pt x="106869" y="460446"/>
                </a:lnTo>
                <a:lnTo>
                  <a:pt x="121233" y="443460"/>
                </a:lnTo>
                <a:lnTo>
                  <a:pt x="129231" y="421892"/>
                </a:lnTo>
                <a:lnTo>
                  <a:pt x="169513" y="169994"/>
                </a:lnTo>
                <a:lnTo>
                  <a:pt x="571122" y="169994"/>
                </a:lnTo>
                <a:lnTo>
                  <a:pt x="549386" y="54678"/>
                </a:lnTo>
                <a:lnTo>
                  <a:pt x="541707" y="32763"/>
                </a:lnTo>
                <a:lnTo>
                  <a:pt x="527427" y="15453"/>
                </a:lnTo>
                <a:lnTo>
                  <a:pt x="508092" y="4082"/>
                </a:lnTo>
                <a:lnTo>
                  <a:pt x="485325" y="0"/>
                </a:lnTo>
                <a:close/>
              </a:path>
              <a:path w="614045" h="1039495">
                <a:moveTo>
                  <a:pt x="571122" y="169994"/>
                </a:moveTo>
                <a:lnTo>
                  <a:pt x="444237" y="169994"/>
                </a:lnTo>
                <a:lnTo>
                  <a:pt x="484603" y="422280"/>
                </a:lnTo>
                <a:lnTo>
                  <a:pt x="492569" y="443624"/>
                </a:lnTo>
                <a:lnTo>
                  <a:pt x="506915" y="460495"/>
                </a:lnTo>
                <a:lnTo>
                  <a:pt x="526081" y="471580"/>
                </a:lnTo>
                <a:lnTo>
                  <a:pt x="548506" y="475566"/>
                </a:lnTo>
                <a:lnTo>
                  <a:pt x="573810" y="470444"/>
                </a:lnTo>
                <a:lnTo>
                  <a:pt x="594491" y="456487"/>
                </a:lnTo>
                <a:lnTo>
                  <a:pt x="608443" y="435805"/>
                </a:lnTo>
                <a:lnTo>
                  <a:pt x="613562" y="410511"/>
                </a:lnTo>
                <a:lnTo>
                  <a:pt x="613531" y="407516"/>
                </a:lnTo>
                <a:lnTo>
                  <a:pt x="613300" y="404500"/>
                </a:lnTo>
                <a:lnTo>
                  <a:pt x="612808" y="401432"/>
                </a:lnTo>
                <a:lnTo>
                  <a:pt x="613593" y="398919"/>
                </a:lnTo>
                <a:lnTo>
                  <a:pt x="613761" y="396207"/>
                </a:lnTo>
                <a:lnTo>
                  <a:pt x="571122" y="169994"/>
                </a:lnTo>
                <a:close/>
              </a:path>
            </a:pathLst>
          </a:custGeom>
          <a:solidFill>
            <a:srgbClr val="EA9518"/>
          </a:solidFill>
        </p:spPr>
        <p:txBody>
          <a:bodyPr wrap="square" lIns="0" tIns="0" rIns="0" bIns="0" rtlCol="0"/>
          <a:lstStyle/>
          <a:p>
            <a:endParaRPr/>
          </a:p>
        </p:txBody>
      </p:sp>
      <p:sp>
        <p:nvSpPr>
          <p:cNvPr id="61" name="object 61"/>
          <p:cNvSpPr/>
          <p:nvPr/>
        </p:nvSpPr>
        <p:spPr>
          <a:xfrm>
            <a:off x="1430427" y="7015493"/>
            <a:ext cx="469265" cy="453390"/>
          </a:xfrm>
          <a:custGeom>
            <a:avLst/>
            <a:gdLst/>
            <a:ahLst/>
            <a:cxnLst/>
            <a:rect l="l" t="t" r="r" b="b"/>
            <a:pathLst>
              <a:path w="469264" h="453390">
                <a:moveTo>
                  <a:pt x="0" y="226642"/>
                </a:moveTo>
                <a:lnTo>
                  <a:pt x="4770" y="272256"/>
                </a:lnTo>
                <a:lnTo>
                  <a:pt x="18447" y="314767"/>
                </a:lnTo>
                <a:lnTo>
                  <a:pt x="40084" y="353257"/>
                </a:lnTo>
                <a:lnTo>
                  <a:pt x="68729" y="386807"/>
                </a:lnTo>
                <a:lnTo>
                  <a:pt x="103435" y="414500"/>
                </a:lnTo>
                <a:lnTo>
                  <a:pt x="143252" y="435417"/>
                </a:lnTo>
                <a:lnTo>
                  <a:pt x="187230" y="448641"/>
                </a:lnTo>
                <a:lnTo>
                  <a:pt x="234422" y="453253"/>
                </a:lnTo>
                <a:lnTo>
                  <a:pt x="281618" y="448641"/>
                </a:lnTo>
                <a:lnTo>
                  <a:pt x="325604" y="435417"/>
                </a:lnTo>
                <a:lnTo>
                  <a:pt x="365430" y="414500"/>
                </a:lnTo>
                <a:lnTo>
                  <a:pt x="400144" y="386807"/>
                </a:lnTo>
                <a:lnTo>
                  <a:pt x="428798" y="353257"/>
                </a:lnTo>
                <a:lnTo>
                  <a:pt x="450442" y="314767"/>
                </a:lnTo>
                <a:lnTo>
                  <a:pt x="464124" y="272256"/>
                </a:lnTo>
                <a:lnTo>
                  <a:pt x="468896" y="226642"/>
                </a:lnTo>
                <a:lnTo>
                  <a:pt x="464124" y="181017"/>
                </a:lnTo>
                <a:lnTo>
                  <a:pt x="450442" y="138498"/>
                </a:lnTo>
                <a:lnTo>
                  <a:pt x="428798" y="100003"/>
                </a:lnTo>
                <a:lnTo>
                  <a:pt x="400144" y="66449"/>
                </a:lnTo>
                <a:lnTo>
                  <a:pt x="365430" y="38754"/>
                </a:lnTo>
                <a:lnTo>
                  <a:pt x="325604" y="17836"/>
                </a:lnTo>
                <a:lnTo>
                  <a:pt x="281618" y="4611"/>
                </a:lnTo>
                <a:lnTo>
                  <a:pt x="234422" y="0"/>
                </a:lnTo>
                <a:lnTo>
                  <a:pt x="187230" y="4611"/>
                </a:lnTo>
                <a:lnTo>
                  <a:pt x="143252" y="17836"/>
                </a:lnTo>
                <a:lnTo>
                  <a:pt x="103435" y="38754"/>
                </a:lnTo>
                <a:lnTo>
                  <a:pt x="68729" y="66449"/>
                </a:lnTo>
                <a:lnTo>
                  <a:pt x="40084" y="100003"/>
                </a:lnTo>
                <a:lnTo>
                  <a:pt x="18447" y="138498"/>
                </a:lnTo>
                <a:lnTo>
                  <a:pt x="4770" y="181017"/>
                </a:lnTo>
                <a:lnTo>
                  <a:pt x="0" y="226642"/>
                </a:lnTo>
              </a:path>
            </a:pathLst>
          </a:custGeom>
          <a:ln w="31412">
            <a:solidFill>
              <a:srgbClr val="FFFFFF"/>
            </a:solidFill>
          </a:ln>
        </p:spPr>
        <p:txBody>
          <a:bodyPr wrap="square" lIns="0" tIns="0" rIns="0" bIns="0" rtlCol="0"/>
          <a:lstStyle/>
          <a:p>
            <a:endParaRPr/>
          </a:p>
        </p:txBody>
      </p:sp>
      <p:sp>
        <p:nvSpPr>
          <p:cNvPr id="62" name="object 62"/>
          <p:cNvSpPr/>
          <p:nvPr/>
        </p:nvSpPr>
        <p:spPr>
          <a:xfrm>
            <a:off x="1148258" y="7523844"/>
            <a:ext cx="1033780" cy="1691005"/>
          </a:xfrm>
          <a:custGeom>
            <a:avLst/>
            <a:gdLst/>
            <a:ahLst/>
            <a:cxnLst/>
            <a:rect l="l" t="t" r="r" b="b"/>
            <a:pathLst>
              <a:path w="1033780" h="1691004">
                <a:moveTo>
                  <a:pt x="216202" y="0"/>
                </a:moveTo>
                <a:lnTo>
                  <a:pt x="177849" y="6645"/>
                </a:lnTo>
                <a:lnTo>
                  <a:pt x="121337" y="53053"/>
                </a:lnTo>
                <a:lnTo>
                  <a:pt x="858" y="640284"/>
                </a:lnTo>
                <a:lnTo>
                  <a:pt x="0" y="644744"/>
                </a:lnTo>
                <a:lnTo>
                  <a:pt x="293" y="649142"/>
                </a:lnTo>
                <a:lnTo>
                  <a:pt x="1602" y="653247"/>
                </a:lnTo>
                <a:lnTo>
                  <a:pt x="764" y="658294"/>
                </a:lnTo>
                <a:lnTo>
                  <a:pt x="387" y="663131"/>
                </a:lnTo>
                <a:lnTo>
                  <a:pt x="387" y="668021"/>
                </a:lnTo>
                <a:lnTo>
                  <a:pt x="9002" y="709174"/>
                </a:lnTo>
                <a:lnTo>
                  <a:pt x="32485" y="742825"/>
                </a:lnTo>
                <a:lnTo>
                  <a:pt x="67293" y="765537"/>
                </a:lnTo>
                <a:lnTo>
                  <a:pt x="109881" y="773871"/>
                </a:lnTo>
                <a:lnTo>
                  <a:pt x="147621" y="767375"/>
                </a:lnTo>
                <a:lnTo>
                  <a:pt x="179897" y="749270"/>
                </a:lnTo>
                <a:lnTo>
                  <a:pt x="204081" y="721631"/>
                </a:lnTo>
                <a:lnTo>
                  <a:pt x="217543" y="686534"/>
                </a:lnTo>
                <a:lnTo>
                  <a:pt x="285352" y="276619"/>
                </a:lnTo>
                <a:lnTo>
                  <a:pt x="284483" y="1584716"/>
                </a:lnTo>
                <a:lnTo>
                  <a:pt x="293101" y="1625886"/>
                </a:lnTo>
                <a:lnTo>
                  <a:pt x="316591" y="1659524"/>
                </a:lnTo>
                <a:lnTo>
                  <a:pt x="351402" y="1682212"/>
                </a:lnTo>
                <a:lnTo>
                  <a:pt x="393988" y="1690534"/>
                </a:lnTo>
                <a:lnTo>
                  <a:pt x="436611" y="1682205"/>
                </a:lnTo>
                <a:lnTo>
                  <a:pt x="471445" y="1659504"/>
                </a:lnTo>
                <a:lnTo>
                  <a:pt x="494944" y="1625864"/>
                </a:lnTo>
                <a:lnTo>
                  <a:pt x="503565" y="1584716"/>
                </a:lnTo>
                <a:lnTo>
                  <a:pt x="503565" y="937238"/>
                </a:lnTo>
                <a:lnTo>
                  <a:pt x="529680" y="937238"/>
                </a:lnTo>
                <a:lnTo>
                  <a:pt x="529680" y="1584716"/>
                </a:lnTo>
                <a:lnTo>
                  <a:pt x="538301" y="1625886"/>
                </a:lnTo>
                <a:lnTo>
                  <a:pt x="561799" y="1659524"/>
                </a:lnTo>
                <a:lnTo>
                  <a:pt x="596621" y="1682212"/>
                </a:lnTo>
                <a:lnTo>
                  <a:pt x="639216" y="1690534"/>
                </a:lnTo>
                <a:lnTo>
                  <a:pt x="681813" y="1682204"/>
                </a:lnTo>
                <a:lnTo>
                  <a:pt x="716619" y="1659501"/>
                </a:lnTo>
                <a:lnTo>
                  <a:pt x="740097" y="1625855"/>
                </a:lnTo>
                <a:lnTo>
                  <a:pt x="748710" y="1584695"/>
                </a:lnTo>
                <a:lnTo>
                  <a:pt x="747820" y="276619"/>
                </a:lnTo>
                <a:lnTo>
                  <a:pt x="815765" y="687151"/>
                </a:lnTo>
                <a:lnTo>
                  <a:pt x="829179" y="721892"/>
                </a:lnTo>
                <a:lnTo>
                  <a:pt x="853328" y="749347"/>
                </a:lnTo>
                <a:lnTo>
                  <a:pt x="885588" y="767385"/>
                </a:lnTo>
                <a:lnTo>
                  <a:pt x="923333" y="773871"/>
                </a:lnTo>
                <a:lnTo>
                  <a:pt x="965933" y="765537"/>
                </a:lnTo>
                <a:lnTo>
                  <a:pt x="1000747" y="742825"/>
                </a:lnTo>
                <a:lnTo>
                  <a:pt x="1024232" y="709174"/>
                </a:lnTo>
                <a:lnTo>
                  <a:pt x="1032848" y="668021"/>
                </a:lnTo>
                <a:lnTo>
                  <a:pt x="1032816" y="663131"/>
                </a:lnTo>
                <a:lnTo>
                  <a:pt x="1032408" y="658231"/>
                </a:lnTo>
                <a:lnTo>
                  <a:pt x="1031581" y="653247"/>
                </a:lnTo>
                <a:lnTo>
                  <a:pt x="1032921" y="649142"/>
                </a:lnTo>
                <a:lnTo>
                  <a:pt x="924820" y="88981"/>
                </a:lnTo>
                <a:lnTo>
                  <a:pt x="887855" y="25148"/>
                </a:lnTo>
                <a:lnTo>
                  <a:pt x="816980" y="0"/>
                </a:lnTo>
                <a:lnTo>
                  <a:pt x="216202" y="0"/>
                </a:lnTo>
                <a:close/>
              </a:path>
            </a:pathLst>
          </a:custGeom>
          <a:ln w="31412">
            <a:solidFill>
              <a:srgbClr val="FFFFFF"/>
            </a:solidFill>
          </a:ln>
        </p:spPr>
        <p:txBody>
          <a:bodyPr wrap="square" lIns="0" tIns="0" rIns="0" bIns="0" rtlCol="0"/>
          <a:lstStyle/>
          <a:p>
            <a:endParaRPr dirty="0"/>
          </a:p>
        </p:txBody>
      </p:sp>
      <p:sp>
        <p:nvSpPr>
          <p:cNvPr id="63" name="object 63"/>
          <p:cNvSpPr/>
          <p:nvPr/>
        </p:nvSpPr>
        <p:spPr>
          <a:xfrm>
            <a:off x="18435146" y="7015493"/>
            <a:ext cx="469265" cy="453390"/>
          </a:xfrm>
          <a:custGeom>
            <a:avLst/>
            <a:gdLst/>
            <a:ahLst/>
            <a:cxnLst/>
            <a:rect l="l" t="t" r="r" b="b"/>
            <a:pathLst>
              <a:path w="469265" h="453390">
                <a:moveTo>
                  <a:pt x="234422" y="0"/>
                </a:moveTo>
                <a:lnTo>
                  <a:pt x="187230" y="4611"/>
                </a:lnTo>
                <a:lnTo>
                  <a:pt x="143252" y="17836"/>
                </a:lnTo>
                <a:lnTo>
                  <a:pt x="103435" y="38754"/>
                </a:lnTo>
                <a:lnTo>
                  <a:pt x="68729" y="66449"/>
                </a:lnTo>
                <a:lnTo>
                  <a:pt x="40084" y="100003"/>
                </a:lnTo>
                <a:lnTo>
                  <a:pt x="18447" y="138498"/>
                </a:lnTo>
                <a:lnTo>
                  <a:pt x="4770" y="181017"/>
                </a:lnTo>
                <a:lnTo>
                  <a:pt x="0" y="226642"/>
                </a:lnTo>
                <a:lnTo>
                  <a:pt x="4770" y="272256"/>
                </a:lnTo>
                <a:lnTo>
                  <a:pt x="18447" y="314767"/>
                </a:lnTo>
                <a:lnTo>
                  <a:pt x="40084" y="353257"/>
                </a:lnTo>
                <a:lnTo>
                  <a:pt x="68729" y="386807"/>
                </a:lnTo>
                <a:lnTo>
                  <a:pt x="103435" y="414500"/>
                </a:lnTo>
                <a:lnTo>
                  <a:pt x="143252" y="435417"/>
                </a:lnTo>
                <a:lnTo>
                  <a:pt x="187230" y="448641"/>
                </a:lnTo>
                <a:lnTo>
                  <a:pt x="234422" y="453253"/>
                </a:lnTo>
                <a:lnTo>
                  <a:pt x="281618" y="448641"/>
                </a:lnTo>
                <a:lnTo>
                  <a:pt x="325604" y="435417"/>
                </a:lnTo>
                <a:lnTo>
                  <a:pt x="365430" y="414500"/>
                </a:lnTo>
                <a:lnTo>
                  <a:pt x="400144" y="386807"/>
                </a:lnTo>
                <a:lnTo>
                  <a:pt x="428798" y="353257"/>
                </a:lnTo>
                <a:lnTo>
                  <a:pt x="450442" y="314767"/>
                </a:lnTo>
                <a:lnTo>
                  <a:pt x="464124" y="272256"/>
                </a:lnTo>
                <a:lnTo>
                  <a:pt x="468896" y="226642"/>
                </a:lnTo>
                <a:lnTo>
                  <a:pt x="464124" y="181017"/>
                </a:lnTo>
                <a:lnTo>
                  <a:pt x="450442" y="138498"/>
                </a:lnTo>
                <a:lnTo>
                  <a:pt x="428798" y="100003"/>
                </a:lnTo>
                <a:lnTo>
                  <a:pt x="400144" y="66449"/>
                </a:lnTo>
                <a:lnTo>
                  <a:pt x="365430" y="38754"/>
                </a:lnTo>
                <a:lnTo>
                  <a:pt x="325604" y="17836"/>
                </a:lnTo>
                <a:lnTo>
                  <a:pt x="281618" y="4611"/>
                </a:lnTo>
                <a:lnTo>
                  <a:pt x="234422" y="0"/>
                </a:lnTo>
                <a:close/>
              </a:path>
            </a:pathLst>
          </a:custGeom>
          <a:solidFill>
            <a:srgbClr val="E88A0E"/>
          </a:solidFill>
        </p:spPr>
        <p:txBody>
          <a:bodyPr wrap="square" lIns="0" tIns="0" rIns="0" bIns="0" rtlCol="0"/>
          <a:lstStyle/>
          <a:p>
            <a:endParaRPr/>
          </a:p>
        </p:txBody>
      </p:sp>
      <p:sp>
        <p:nvSpPr>
          <p:cNvPr id="64" name="object 64"/>
          <p:cNvSpPr/>
          <p:nvPr/>
        </p:nvSpPr>
        <p:spPr>
          <a:xfrm>
            <a:off x="18152975" y="7523844"/>
            <a:ext cx="1033780" cy="1691005"/>
          </a:xfrm>
          <a:custGeom>
            <a:avLst/>
            <a:gdLst/>
            <a:ahLst/>
            <a:cxnLst/>
            <a:rect l="l" t="t" r="r" b="b"/>
            <a:pathLst>
              <a:path w="1033780" h="1691004">
                <a:moveTo>
                  <a:pt x="747820" y="276619"/>
                </a:moveTo>
                <a:lnTo>
                  <a:pt x="285352" y="276619"/>
                </a:lnTo>
                <a:lnTo>
                  <a:pt x="284483" y="1584716"/>
                </a:lnTo>
                <a:lnTo>
                  <a:pt x="293101" y="1625886"/>
                </a:lnTo>
                <a:lnTo>
                  <a:pt x="316591" y="1659524"/>
                </a:lnTo>
                <a:lnTo>
                  <a:pt x="351402" y="1682212"/>
                </a:lnTo>
                <a:lnTo>
                  <a:pt x="393988" y="1690534"/>
                </a:lnTo>
                <a:lnTo>
                  <a:pt x="436611" y="1682204"/>
                </a:lnTo>
                <a:lnTo>
                  <a:pt x="471446" y="1659501"/>
                </a:lnTo>
                <a:lnTo>
                  <a:pt x="494946" y="1625855"/>
                </a:lnTo>
                <a:lnTo>
                  <a:pt x="503565" y="1584716"/>
                </a:lnTo>
                <a:lnTo>
                  <a:pt x="503565" y="937238"/>
                </a:lnTo>
                <a:lnTo>
                  <a:pt x="748269" y="937238"/>
                </a:lnTo>
                <a:lnTo>
                  <a:pt x="747820" y="276619"/>
                </a:lnTo>
                <a:close/>
              </a:path>
              <a:path w="1033780" h="1691004">
                <a:moveTo>
                  <a:pt x="748269" y="937238"/>
                </a:moveTo>
                <a:lnTo>
                  <a:pt x="529680" y="937238"/>
                </a:lnTo>
                <a:lnTo>
                  <a:pt x="529680" y="1584716"/>
                </a:lnTo>
                <a:lnTo>
                  <a:pt x="538301" y="1625886"/>
                </a:lnTo>
                <a:lnTo>
                  <a:pt x="561799" y="1659524"/>
                </a:lnTo>
                <a:lnTo>
                  <a:pt x="596621" y="1682212"/>
                </a:lnTo>
                <a:lnTo>
                  <a:pt x="639216" y="1690534"/>
                </a:lnTo>
                <a:lnTo>
                  <a:pt x="681813" y="1682204"/>
                </a:lnTo>
                <a:lnTo>
                  <a:pt x="716619" y="1659501"/>
                </a:lnTo>
                <a:lnTo>
                  <a:pt x="740097" y="1625855"/>
                </a:lnTo>
                <a:lnTo>
                  <a:pt x="748710" y="1584695"/>
                </a:lnTo>
                <a:lnTo>
                  <a:pt x="748269" y="937238"/>
                </a:lnTo>
                <a:close/>
              </a:path>
              <a:path w="1033780" h="1691004">
                <a:moveTo>
                  <a:pt x="816980" y="0"/>
                </a:moveTo>
                <a:lnTo>
                  <a:pt x="216202" y="0"/>
                </a:lnTo>
                <a:lnTo>
                  <a:pt x="177841" y="6649"/>
                </a:lnTo>
                <a:lnTo>
                  <a:pt x="121337" y="53053"/>
                </a:lnTo>
                <a:lnTo>
                  <a:pt x="858" y="640284"/>
                </a:lnTo>
                <a:lnTo>
                  <a:pt x="0" y="644744"/>
                </a:lnTo>
                <a:lnTo>
                  <a:pt x="293" y="649142"/>
                </a:lnTo>
                <a:lnTo>
                  <a:pt x="1602" y="653247"/>
                </a:lnTo>
                <a:lnTo>
                  <a:pt x="764" y="658294"/>
                </a:lnTo>
                <a:lnTo>
                  <a:pt x="387" y="663131"/>
                </a:lnTo>
                <a:lnTo>
                  <a:pt x="387" y="668021"/>
                </a:lnTo>
                <a:lnTo>
                  <a:pt x="9002" y="709174"/>
                </a:lnTo>
                <a:lnTo>
                  <a:pt x="32485" y="742825"/>
                </a:lnTo>
                <a:lnTo>
                  <a:pt x="67293" y="765537"/>
                </a:lnTo>
                <a:lnTo>
                  <a:pt x="109881" y="773871"/>
                </a:lnTo>
                <a:lnTo>
                  <a:pt x="147625" y="767375"/>
                </a:lnTo>
                <a:lnTo>
                  <a:pt x="179901" y="749270"/>
                </a:lnTo>
                <a:lnTo>
                  <a:pt x="204082" y="721631"/>
                </a:lnTo>
                <a:lnTo>
                  <a:pt x="217543" y="686534"/>
                </a:lnTo>
                <a:lnTo>
                  <a:pt x="285352" y="276619"/>
                </a:lnTo>
                <a:lnTo>
                  <a:pt x="961405" y="276619"/>
                </a:lnTo>
                <a:lnTo>
                  <a:pt x="924820" y="88981"/>
                </a:lnTo>
                <a:lnTo>
                  <a:pt x="911895" y="53318"/>
                </a:lnTo>
                <a:lnTo>
                  <a:pt x="887855" y="25148"/>
                </a:lnTo>
                <a:lnTo>
                  <a:pt x="855310" y="6645"/>
                </a:lnTo>
                <a:lnTo>
                  <a:pt x="816980" y="0"/>
                </a:lnTo>
                <a:close/>
              </a:path>
              <a:path w="1033780" h="1691004">
                <a:moveTo>
                  <a:pt x="961405" y="276619"/>
                </a:moveTo>
                <a:lnTo>
                  <a:pt x="747820" y="276619"/>
                </a:lnTo>
                <a:lnTo>
                  <a:pt x="815765" y="687151"/>
                </a:lnTo>
                <a:lnTo>
                  <a:pt x="829179" y="721892"/>
                </a:lnTo>
                <a:lnTo>
                  <a:pt x="853328" y="749347"/>
                </a:lnTo>
                <a:lnTo>
                  <a:pt x="885588" y="767385"/>
                </a:lnTo>
                <a:lnTo>
                  <a:pt x="923333" y="773871"/>
                </a:lnTo>
                <a:lnTo>
                  <a:pt x="965933" y="765537"/>
                </a:lnTo>
                <a:lnTo>
                  <a:pt x="1000747" y="742825"/>
                </a:lnTo>
                <a:lnTo>
                  <a:pt x="1024232" y="709174"/>
                </a:lnTo>
                <a:lnTo>
                  <a:pt x="1032848" y="668021"/>
                </a:lnTo>
                <a:lnTo>
                  <a:pt x="1032816" y="663131"/>
                </a:lnTo>
                <a:lnTo>
                  <a:pt x="1032408" y="658231"/>
                </a:lnTo>
                <a:lnTo>
                  <a:pt x="1031581" y="653247"/>
                </a:lnTo>
                <a:lnTo>
                  <a:pt x="1032921" y="649142"/>
                </a:lnTo>
                <a:lnTo>
                  <a:pt x="1033183" y="644744"/>
                </a:lnTo>
                <a:lnTo>
                  <a:pt x="961405" y="276619"/>
                </a:lnTo>
                <a:close/>
              </a:path>
            </a:pathLst>
          </a:custGeom>
          <a:solidFill>
            <a:srgbClr val="E88A0E"/>
          </a:solidFill>
        </p:spPr>
        <p:txBody>
          <a:bodyPr wrap="square" lIns="0" tIns="0" rIns="0" bIns="0" rtlCol="0"/>
          <a:lstStyle/>
          <a:p>
            <a:endParaRPr/>
          </a:p>
        </p:txBody>
      </p:sp>
      <p:sp>
        <p:nvSpPr>
          <p:cNvPr id="65" name="object 65"/>
          <p:cNvSpPr txBox="1"/>
          <p:nvPr/>
        </p:nvSpPr>
        <p:spPr>
          <a:xfrm>
            <a:off x="17618805" y="9210549"/>
            <a:ext cx="2120900" cy="888577"/>
          </a:xfrm>
          <a:prstGeom prst="rect">
            <a:avLst/>
          </a:prstGeom>
        </p:spPr>
        <p:txBody>
          <a:bodyPr vert="horz" wrap="square" lIns="0" tIns="0" rIns="0" bIns="0" rtlCol="0">
            <a:spAutoFit/>
          </a:bodyPr>
          <a:lstStyle/>
          <a:p>
            <a:pPr marL="12700" marR="5080" indent="311150">
              <a:lnSpc>
                <a:spcPct val="100600"/>
              </a:lnSpc>
            </a:pPr>
            <a:r>
              <a:rPr sz="2950" spc="200" dirty="0" err="1">
                <a:solidFill>
                  <a:srgbClr val="FFFFFF"/>
                </a:solidFill>
                <a:latin typeface="Arial"/>
                <a:cs typeface="Arial"/>
              </a:rPr>
              <a:t>Externe</a:t>
            </a:r>
            <a:r>
              <a:rPr sz="2950" spc="200" dirty="0">
                <a:solidFill>
                  <a:srgbClr val="FFFFFF"/>
                </a:solidFill>
                <a:latin typeface="Arial"/>
                <a:cs typeface="Arial"/>
              </a:rPr>
              <a:t>  </a:t>
            </a:r>
            <a:r>
              <a:rPr lang="de-AT" sz="2950" spc="195" dirty="0">
                <a:solidFill>
                  <a:srgbClr val="FFFFFF"/>
                </a:solidFill>
                <a:latin typeface="Arial"/>
                <a:cs typeface="Arial"/>
              </a:rPr>
              <a:t>Re</a:t>
            </a:r>
            <a:r>
              <a:rPr sz="2950" spc="195" dirty="0" err="1">
                <a:solidFill>
                  <a:srgbClr val="FFFFFF"/>
                </a:solidFill>
                <a:latin typeface="Arial"/>
                <a:cs typeface="Arial"/>
              </a:rPr>
              <a:t>fe</a:t>
            </a:r>
            <a:r>
              <a:rPr sz="2950" spc="125" dirty="0" err="1">
                <a:solidFill>
                  <a:srgbClr val="FFFFFF"/>
                </a:solidFill>
                <a:latin typeface="Arial"/>
                <a:cs typeface="Arial"/>
              </a:rPr>
              <a:t>r</a:t>
            </a:r>
            <a:r>
              <a:rPr sz="2950" spc="200" dirty="0" err="1">
                <a:solidFill>
                  <a:srgbClr val="FFFFFF"/>
                </a:solidFill>
                <a:latin typeface="Arial"/>
                <a:cs typeface="Arial"/>
              </a:rPr>
              <a:t>enten</a:t>
            </a:r>
            <a:endParaRPr sz="2950" dirty="0">
              <a:latin typeface="Arial"/>
              <a:cs typeface="Arial"/>
            </a:endParaRPr>
          </a:p>
        </p:txBody>
      </p:sp>
      <p:sp>
        <p:nvSpPr>
          <p:cNvPr id="66" name="object 66"/>
          <p:cNvSpPr txBox="1"/>
          <p:nvPr/>
        </p:nvSpPr>
        <p:spPr>
          <a:xfrm>
            <a:off x="614098" y="9210549"/>
            <a:ext cx="2120900" cy="888577"/>
          </a:xfrm>
          <a:prstGeom prst="rect">
            <a:avLst/>
          </a:prstGeom>
        </p:spPr>
        <p:txBody>
          <a:bodyPr vert="horz" wrap="square" lIns="0" tIns="0" rIns="0" bIns="0" rtlCol="0">
            <a:spAutoFit/>
          </a:bodyPr>
          <a:lstStyle/>
          <a:p>
            <a:pPr marL="671830" marR="5080" indent="-659765">
              <a:lnSpc>
                <a:spcPct val="100600"/>
              </a:lnSpc>
            </a:pPr>
            <a:r>
              <a:rPr lang="de-AT" sz="2950" spc="195" dirty="0">
                <a:solidFill>
                  <a:srgbClr val="FFFFFF"/>
                </a:solidFill>
                <a:latin typeface="Arial"/>
                <a:cs typeface="Arial"/>
              </a:rPr>
              <a:t>Re</a:t>
            </a:r>
            <a:r>
              <a:rPr sz="2950" spc="195" dirty="0" err="1">
                <a:solidFill>
                  <a:srgbClr val="FFFFFF"/>
                </a:solidFill>
                <a:latin typeface="Arial"/>
                <a:cs typeface="Arial"/>
              </a:rPr>
              <a:t>fe</a:t>
            </a:r>
            <a:r>
              <a:rPr sz="2950" spc="125" dirty="0" err="1">
                <a:solidFill>
                  <a:srgbClr val="FFFFFF"/>
                </a:solidFill>
                <a:latin typeface="Arial"/>
                <a:cs typeface="Arial"/>
              </a:rPr>
              <a:t>r</a:t>
            </a:r>
            <a:r>
              <a:rPr sz="2950" spc="195" dirty="0" err="1">
                <a:solidFill>
                  <a:srgbClr val="FFFFFF"/>
                </a:solidFill>
                <a:latin typeface="Arial"/>
                <a:cs typeface="Arial"/>
              </a:rPr>
              <a:t>enten</a:t>
            </a:r>
            <a:r>
              <a:rPr sz="2950" spc="195" dirty="0">
                <a:solidFill>
                  <a:srgbClr val="FFFFFF"/>
                </a:solidFill>
                <a:latin typeface="Arial"/>
                <a:cs typeface="Arial"/>
              </a:rPr>
              <a:t>  </a:t>
            </a:r>
            <a:r>
              <a:rPr sz="2950" spc="60" dirty="0">
                <a:solidFill>
                  <a:srgbClr val="FFFFFF"/>
                </a:solidFill>
                <a:latin typeface="Arial"/>
                <a:cs typeface="Arial"/>
              </a:rPr>
              <a:t>VSS</a:t>
            </a:r>
            <a:endParaRPr sz="2950" dirty="0">
              <a:latin typeface="Arial"/>
              <a:cs typeface="Arial"/>
            </a:endParaRPr>
          </a:p>
        </p:txBody>
      </p:sp>
      <p:sp>
        <p:nvSpPr>
          <p:cNvPr id="68"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96536" y="811764"/>
            <a:ext cx="5145714" cy="453970"/>
          </a:xfrm>
          <a:prstGeom prst="rect">
            <a:avLst/>
          </a:prstGeom>
        </p:spPr>
        <p:txBody>
          <a:bodyPr vert="horz" wrap="square" lIns="0" tIns="0" rIns="0" bIns="0" rtlCol="0">
            <a:spAutoFit/>
          </a:bodyPr>
          <a:lstStyle/>
          <a:p>
            <a:pPr marL="12700">
              <a:lnSpc>
                <a:spcPct val="100000"/>
              </a:lnSpc>
            </a:pPr>
            <a:r>
              <a:rPr lang="de-AT" sz="2950" spc="320" dirty="0">
                <a:solidFill>
                  <a:srgbClr val="FFFFFF"/>
                </a:solidFill>
                <a:latin typeface="Arial"/>
                <a:cs typeface="Arial"/>
              </a:rPr>
              <a:t>ZUSAMMENFASSUNG</a:t>
            </a:r>
            <a:endParaRPr sz="2950" dirty="0">
              <a:latin typeface="Arial"/>
              <a:cs typeface="Arial"/>
            </a:endParaRPr>
          </a:p>
        </p:txBody>
      </p:sp>
      <p:grpSp>
        <p:nvGrpSpPr>
          <p:cNvPr id="21" name="Gruppieren 20"/>
          <p:cNvGrpSpPr/>
          <p:nvPr/>
        </p:nvGrpSpPr>
        <p:grpSpPr>
          <a:xfrm>
            <a:off x="3647122" y="7940675"/>
            <a:ext cx="12259206" cy="2197674"/>
            <a:chOff x="3647122" y="8016875"/>
            <a:chExt cx="12259206" cy="2197674"/>
          </a:xfrm>
        </p:grpSpPr>
        <p:sp>
          <p:nvSpPr>
            <p:cNvPr id="5" name="object 14"/>
            <p:cNvSpPr/>
            <p:nvPr/>
          </p:nvSpPr>
          <p:spPr>
            <a:xfrm>
              <a:off x="3647122" y="8016875"/>
              <a:ext cx="12259206" cy="2197674"/>
            </a:xfrm>
            <a:custGeom>
              <a:avLst/>
              <a:gdLst/>
              <a:ahLst/>
              <a:cxnLst/>
              <a:rect l="l" t="t" r="r" b="b"/>
              <a:pathLst>
                <a:path w="8390255" h="1340485">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lstStyle/>
            <a:p>
              <a:endParaRPr/>
            </a:p>
          </p:txBody>
        </p:sp>
        <p:sp>
          <p:nvSpPr>
            <p:cNvPr id="7" name="object 17"/>
            <p:cNvSpPr txBox="1"/>
            <p:nvPr/>
          </p:nvSpPr>
          <p:spPr>
            <a:xfrm>
              <a:off x="4332498" y="8323290"/>
              <a:ext cx="10888454" cy="453970"/>
            </a:xfrm>
            <a:prstGeom prst="rect">
              <a:avLst/>
            </a:prstGeom>
          </p:spPr>
          <p:txBody>
            <a:bodyPr vert="horz" wrap="square" lIns="0" tIns="0" rIns="0" bIns="0" rtlCol="0">
              <a:spAutoFit/>
            </a:bodyPr>
            <a:lstStyle/>
            <a:p>
              <a:pPr marL="12700">
                <a:lnSpc>
                  <a:spcPct val="100000"/>
                </a:lnSpc>
                <a:tabLst>
                  <a:tab pos="4241800" algn="l"/>
                </a:tabLst>
              </a:pPr>
              <a:r>
                <a:rPr lang="de-AT" sz="2950" spc="235" dirty="0">
                  <a:solidFill>
                    <a:srgbClr val="0056A3"/>
                  </a:solidFill>
                  <a:latin typeface="Arial"/>
                  <a:cs typeface="Arial"/>
                </a:rPr>
                <a:t>Bildung 17				</a:t>
              </a:r>
              <a:r>
                <a:rPr lang="de-AT" sz="2950" spc="235">
                  <a:solidFill>
                    <a:srgbClr val="0056A3"/>
                  </a:solidFill>
                  <a:latin typeface="Arial"/>
                  <a:cs typeface="Arial"/>
                </a:rPr>
                <a:t>	1</a:t>
              </a:r>
              <a:r>
                <a:rPr lang="de-DE" sz="2950" spc="235" dirty="0">
                  <a:solidFill>
                    <a:srgbClr val="0056A3"/>
                  </a:solidFill>
                  <a:latin typeface="Arial"/>
                  <a:cs typeface="Arial"/>
                </a:rPr>
                <a:t>5</a:t>
              </a:r>
              <a:r>
                <a:rPr lang="de-AT" sz="2950" spc="235" dirty="0">
                  <a:solidFill>
                    <a:srgbClr val="0056A3"/>
                  </a:solidFill>
                  <a:latin typeface="Arial"/>
                  <a:cs typeface="Arial"/>
                </a:rPr>
                <a:t> Tage</a:t>
              </a:r>
            </a:p>
          </p:txBody>
        </p:sp>
        <p:sp>
          <p:nvSpPr>
            <p:cNvPr id="8" name="object 17"/>
            <p:cNvSpPr txBox="1"/>
            <p:nvPr/>
          </p:nvSpPr>
          <p:spPr>
            <a:xfrm>
              <a:off x="4333405" y="8859920"/>
              <a:ext cx="10888454" cy="453970"/>
            </a:xfrm>
            <a:prstGeom prst="rect">
              <a:avLst/>
            </a:prstGeom>
          </p:spPr>
          <p:txBody>
            <a:bodyPr vert="horz" wrap="square" lIns="0" tIns="0" rIns="0" bIns="0" rtlCol="0">
              <a:spAutoFit/>
            </a:bodyPr>
            <a:lstStyle/>
            <a:p>
              <a:pPr marL="12700">
                <a:lnSpc>
                  <a:spcPct val="100000"/>
                </a:lnSpc>
                <a:tabLst>
                  <a:tab pos="4241800" algn="l"/>
                </a:tabLst>
              </a:pPr>
              <a:r>
                <a:rPr lang="de-AT" sz="2950" spc="235" dirty="0">
                  <a:solidFill>
                    <a:srgbClr val="0056A3"/>
                  </a:solidFill>
                  <a:latin typeface="Arial"/>
                  <a:cs typeface="Arial"/>
                </a:rPr>
                <a:t>+ Selbststudium (Bayer e-</a:t>
              </a:r>
              <a:r>
                <a:rPr lang="de-AT" sz="2950" spc="235" dirty="0" err="1">
                  <a:solidFill>
                    <a:srgbClr val="0056A3"/>
                  </a:solidFill>
                  <a:latin typeface="Arial"/>
                  <a:cs typeface="Arial"/>
                </a:rPr>
                <a:t>learning</a:t>
              </a:r>
              <a:r>
                <a:rPr lang="de-AT" sz="2950" spc="235" dirty="0">
                  <a:solidFill>
                    <a:srgbClr val="0056A3"/>
                  </a:solidFill>
                  <a:latin typeface="Arial"/>
                  <a:cs typeface="Arial"/>
                </a:rPr>
                <a:t>)</a:t>
              </a:r>
            </a:p>
          </p:txBody>
        </p:sp>
        <p:sp>
          <p:nvSpPr>
            <p:cNvPr id="9" name="object 17"/>
            <p:cNvSpPr txBox="1"/>
            <p:nvPr/>
          </p:nvSpPr>
          <p:spPr>
            <a:xfrm>
              <a:off x="4315262" y="9315505"/>
              <a:ext cx="10888454" cy="453970"/>
            </a:xfrm>
            <a:prstGeom prst="rect">
              <a:avLst/>
            </a:prstGeom>
          </p:spPr>
          <p:txBody>
            <a:bodyPr vert="horz" wrap="square" lIns="0" tIns="0" rIns="0" bIns="0" rtlCol="0">
              <a:spAutoFit/>
            </a:bodyPr>
            <a:lstStyle/>
            <a:p>
              <a:pPr marL="12700">
                <a:lnSpc>
                  <a:spcPct val="100000"/>
                </a:lnSpc>
                <a:tabLst>
                  <a:tab pos="4241800" algn="l"/>
                </a:tabLst>
              </a:pPr>
              <a:r>
                <a:rPr lang="de-AT" sz="2950" spc="235" dirty="0">
                  <a:solidFill>
                    <a:srgbClr val="0056A3"/>
                  </a:solidFill>
                  <a:latin typeface="Arial"/>
                  <a:cs typeface="Arial"/>
                </a:rPr>
                <a:t>+ Ausbildung im Betrieb</a:t>
              </a:r>
            </a:p>
          </p:txBody>
        </p:sp>
      </p:grpSp>
      <p:grpSp>
        <p:nvGrpSpPr>
          <p:cNvPr id="22" name="Gruppieren 21"/>
          <p:cNvGrpSpPr/>
          <p:nvPr/>
        </p:nvGrpSpPr>
        <p:grpSpPr>
          <a:xfrm>
            <a:off x="3647122" y="6340475"/>
            <a:ext cx="12259206" cy="1214355"/>
            <a:chOff x="3647122" y="6492875"/>
            <a:chExt cx="12259206" cy="1214355"/>
          </a:xfrm>
        </p:grpSpPr>
        <p:sp>
          <p:nvSpPr>
            <p:cNvPr id="10" name="Rechteck 9"/>
            <p:cNvSpPr/>
            <p:nvPr/>
          </p:nvSpPr>
          <p:spPr>
            <a:xfrm>
              <a:off x="3647122" y="6492875"/>
              <a:ext cx="12259206" cy="1214355"/>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object 17"/>
            <p:cNvSpPr txBox="1"/>
            <p:nvPr/>
          </p:nvSpPr>
          <p:spPr>
            <a:xfrm>
              <a:off x="4315262" y="6873067"/>
              <a:ext cx="10888454" cy="453970"/>
            </a:xfrm>
            <a:prstGeom prst="rect">
              <a:avLst/>
            </a:prstGeom>
          </p:spPr>
          <p:txBody>
            <a:bodyPr vert="horz" wrap="square" lIns="0" tIns="0" rIns="0" bIns="0" rtlCol="0">
              <a:spAutoFit/>
            </a:bodyPr>
            <a:lstStyle/>
            <a:p>
              <a:pPr marL="12700">
                <a:lnSpc>
                  <a:spcPct val="100000"/>
                </a:lnSpc>
                <a:tabLst>
                  <a:tab pos="4241800" algn="l"/>
                </a:tabLst>
              </a:pPr>
              <a:r>
                <a:rPr lang="de-AT" sz="2950" spc="235" dirty="0">
                  <a:solidFill>
                    <a:schemeClr val="bg1"/>
                  </a:solidFill>
                  <a:latin typeface="Arial"/>
                  <a:cs typeface="Arial"/>
                </a:rPr>
                <a:t>Ausbildung Heute					18 Tage</a:t>
              </a:r>
            </a:p>
          </p:txBody>
        </p:sp>
      </p:grpSp>
      <p:grpSp>
        <p:nvGrpSpPr>
          <p:cNvPr id="14" name="Gruppieren 13"/>
          <p:cNvGrpSpPr/>
          <p:nvPr/>
        </p:nvGrpSpPr>
        <p:grpSpPr>
          <a:xfrm>
            <a:off x="3647122" y="4816475"/>
            <a:ext cx="12259206" cy="1143000"/>
            <a:chOff x="3647122" y="5040230"/>
            <a:chExt cx="12259206" cy="1143000"/>
          </a:xfrm>
        </p:grpSpPr>
        <p:sp>
          <p:nvSpPr>
            <p:cNvPr id="12" name="object 14"/>
            <p:cNvSpPr/>
            <p:nvPr/>
          </p:nvSpPr>
          <p:spPr>
            <a:xfrm>
              <a:off x="3647122" y="5040230"/>
              <a:ext cx="12259206" cy="1143000"/>
            </a:xfrm>
            <a:custGeom>
              <a:avLst/>
              <a:gdLst/>
              <a:ahLst/>
              <a:cxnLst/>
              <a:rect l="l" t="t" r="r" b="b"/>
              <a:pathLst>
                <a:path w="8390255" h="1340485">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lstStyle/>
            <a:p>
              <a:endParaRPr/>
            </a:p>
          </p:txBody>
        </p:sp>
        <p:sp>
          <p:nvSpPr>
            <p:cNvPr id="13" name="object 17"/>
            <p:cNvSpPr txBox="1"/>
            <p:nvPr/>
          </p:nvSpPr>
          <p:spPr>
            <a:xfrm>
              <a:off x="4332498" y="5384165"/>
              <a:ext cx="11573830" cy="453970"/>
            </a:xfrm>
            <a:prstGeom prst="rect">
              <a:avLst/>
            </a:prstGeom>
          </p:spPr>
          <p:txBody>
            <a:bodyPr vert="horz" wrap="square" lIns="0" tIns="0" rIns="0" bIns="0" rtlCol="0">
              <a:spAutoFit/>
            </a:bodyPr>
            <a:lstStyle/>
            <a:p>
              <a:pPr marL="12700">
                <a:tabLst>
                  <a:tab pos="4241800" algn="l"/>
                </a:tabLst>
              </a:pPr>
              <a:r>
                <a:rPr lang="de-AT" sz="2950" spc="235" dirty="0">
                  <a:solidFill>
                    <a:srgbClr val="0056A3"/>
                  </a:solidFill>
                  <a:latin typeface="Arial"/>
                  <a:cs typeface="Arial"/>
                </a:rPr>
                <a:t>Prüfung			=	</a:t>
              </a:r>
              <a:r>
                <a:rPr lang="de-AT" sz="2950" spc="200" dirty="0">
                  <a:solidFill>
                    <a:srgbClr val="0056A3"/>
                  </a:solidFill>
                  <a:latin typeface="Arial"/>
                  <a:cs typeface="Arial"/>
                </a:rPr>
                <a:t>Prüfungsstelle</a:t>
              </a:r>
              <a:r>
                <a:rPr lang="de-AT" sz="2950" spc="229" dirty="0">
                  <a:solidFill>
                    <a:srgbClr val="0056A3"/>
                  </a:solidFill>
                  <a:latin typeface="Arial"/>
                  <a:cs typeface="Arial"/>
                </a:rPr>
                <a:t> </a:t>
              </a:r>
              <a:r>
                <a:rPr lang="de-AT" sz="2950" spc="60" dirty="0">
                  <a:solidFill>
                    <a:srgbClr val="0056A3"/>
                  </a:solidFill>
                  <a:latin typeface="Arial"/>
                  <a:cs typeface="Arial"/>
                </a:rPr>
                <a:t>VSS</a:t>
              </a:r>
              <a:endParaRPr lang="de-AT" sz="2950" spc="235" dirty="0">
                <a:solidFill>
                  <a:srgbClr val="0056A3"/>
                </a:solidFill>
                <a:latin typeface="Arial"/>
                <a:cs typeface="Arial"/>
              </a:endParaRPr>
            </a:p>
          </p:txBody>
        </p:sp>
      </p:grpSp>
      <p:grpSp>
        <p:nvGrpSpPr>
          <p:cNvPr id="15" name="Gruppieren 14"/>
          <p:cNvGrpSpPr/>
          <p:nvPr/>
        </p:nvGrpSpPr>
        <p:grpSpPr>
          <a:xfrm>
            <a:off x="3629886" y="3292475"/>
            <a:ext cx="12259206" cy="1143000"/>
            <a:chOff x="3647122" y="5040230"/>
            <a:chExt cx="12259206" cy="1143000"/>
          </a:xfrm>
        </p:grpSpPr>
        <p:sp>
          <p:nvSpPr>
            <p:cNvPr id="16" name="object 14"/>
            <p:cNvSpPr/>
            <p:nvPr/>
          </p:nvSpPr>
          <p:spPr>
            <a:xfrm>
              <a:off x="3647122" y="5040230"/>
              <a:ext cx="12259206" cy="1143000"/>
            </a:xfrm>
            <a:custGeom>
              <a:avLst/>
              <a:gdLst/>
              <a:ahLst/>
              <a:cxnLst/>
              <a:rect l="l" t="t" r="r" b="b"/>
              <a:pathLst>
                <a:path w="8390255" h="1340485">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lstStyle/>
            <a:p>
              <a:endParaRPr/>
            </a:p>
          </p:txBody>
        </p:sp>
        <p:sp>
          <p:nvSpPr>
            <p:cNvPr id="17" name="object 17"/>
            <p:cNvSpPr txBox="1"/>
            <p:nvPr/>
          </p:nvSpPr>
          <p:spPr>
            <a:xfrm>
              <a:off x="4332498" y="5384165"/>
              <a:ext cx="11573830" cy="453970"/>
            </a:xfrm>
            <a:prstGeom prst="rect">
              <a:avLst/>
            </a:prstGeom>
          </p:spPr>
          <p:txBody>
            <a:bodyPr vert="horz" wrap="square" lIns="0" tIns="0" rIns="0" bIns="0" rtlCol="0">
              <a:spAutoFit/>
            </a:bodyPr>
            <a:lstStyle/>
            <a:p>
              <a:pPr marL="12700">
                <a:tabLst>
                  <a:tab pos="4241800" algn="l"/>
                </a:tabLst>
              </a:pPr>
              <a:r>
                <a:rPr lang="de-AT" sz="2950" spc="235" dirty="0">
                  <a:solidFill>
                    <a:srgbClr val="0056A3"/>
                  </a:solidFill>
                  <a:latin typeface="Arial"/>
                  <a:cs typeface="Arial"/>
                </a:rPr>
                <a:t>Kursleitung			=	</a:t>
              </a:r>
              <a:r>
                <a:rPr lang="de-AT" sz="2950" spc="200" dirty="0">
                  <a:solidFill>
                    <a:srgbClr val="0056A3"/>
                  </a:solidFill>
                  <a:latin typeface="Arial"/>
                  <a:cs typeface="Arial"/>
                </a:rPr>
                <a:t>Bildungskommission</a:t>
              </a:r>
              <a:endParaRPr lang="de-AT" sz="2950" spc="235" dirty="0">
                <a:solidFill>
                  <a:srgbClr val="0056A3"/>
                </a:solidFill>
                <a:latin typeface="Arial"/>
                <a:cs typeface="Arial"/>
              </a:endParaRPr>
            </a:p>
          </p:txBody>
        </p:sp>
      </p:grpSp>
      <p:grpSp>
        <p:nvGrpSpPr>
          <p:cNvPr id="18" name="Gruppieren 17"/>
          <p:cNvGrpSpPr/>
          <p:nvPr/>
        </p:nvGrpSpPr>
        <p:grpSpPr>
          <a:xfrm>
            <a:off x="3629886" y="1844675"/>
            <a:ext cx="12259206" cy="1143000"/>
            <a:chOff x="3647122" y="5040230"/>
            <a:chExt cx="12259206" cy="1143000"/>
          </a:xfrm>
        </p:grpSpPr>
        <p:sp>
          <p:nvSpPr>
            <p:cNvPr id="19" name="object 14"/>
            <p:cNvSpPr/>
            <p:nvPr/>
          </p:nvSpPr>
          <p:spPr>
            <a:xfrm>
              <a:off x="3647122" y="5040230"/>
              <a:ext cx="12259206" cy="1143000"/>
            </a:xfrm>
            <a:custGeom>
              <a:avLst/>
              <a:gdLst/>
              <a:ahLst/>
              <a:cxnLst/>
              <a:rect l="l" t="t" r="r" b="b"/>
              <a:pathLst>
                <a:path w="8390255" h="1340485">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lstStyle/>
            <a:p>
              <a:endParaRPr/>
            </a:p>
          </p:txBody>
        </p:sp>
        <p:sp>
          <p:nvSpPr>
            <p:cNvPr id="20" name="object 17"/>
            <p:cNvSpPr txBox="1"/>
            <p:nvPr/>
          </p:nvSpPr>
          <p:spPr>
            <a:xfrm>
              <a:off x="4332498" y="5384165"/>
              <a:ext cx="11573830" cy="453970"/>
            </a:xfrm>
            <a:prstGeom prst="rect">
              <a:avLst/>
            </a:prstGeom>
          </p:spPr>
          <p:txBody>
            <a:bodyPr vert="horz" wrap="square" lIns="0" tIns="0" rIns="0" bIns="0" rtlCol="0">
              <a:spAutoFit/>
            </a:bodyPr>
            <a:lstStyle/>
            <a:p>
              <a:pPr marL="12700">
                <a:tabLst>
                  <a:tab pos="4241800" algn="l"/>
                </a:tabLst>
              </a:pPr>
              <a:r>
                <a:rPr lang="de-AT" sz="2950" spc="235" dirty="0">
                  <a:solidFill>
                    <a:srgbClr val="0056A3"/>
                  </a:solidFill>
                  <a:latin typeface="Arial"/>
                  <a:cs typeface="Arial"/>
                </a:rPr>
                <a:t>Administration			=	</a:t>
              </a:r>
              <a:r>
                <a:rPr lang="de-AT" sz="2950" spc="200" dirty="0">
                  <a:solidFill>
                    <a:srgbClr val="0056A3"/>
                  </a:solidFill>
                  <a:latin typeface="Arial"/>
                  <a:cs typeface="Arial"/>
                </a:rPr>
                <a:t>Kursorganisation CP</a:t>
              </a:r>
              <a:endParaRPr lang="de-AT" sz="2950" spc="235" dirty="0">
                <a:solidFill>
                  <a:srgbClr val="0056A3"/>
                </a:solidFill>
                <a:latin typeface="Arial"/>
                <a:cs typeface="Arial"/>
              </a:endParaRPr>
            </a:p>
          </p:txBody>
        </p:sp>
      </p:grpSp>
      <p:sp>
        <p:nvSpPr>
          <p:cNvPr id="23"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extLst>
      <p:ext uri="{BB962C8B-B14F-4D97-AF65-F5344CB8AC3E}">
        <p14:creationId xmlns:p14="http://schemas.microsoft.com/office/powerpoint/2010/main" val="1307400732"/>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7807" y="3505898"/>
            <a:ext cx="17088486" cy="1415772"/>
          </a:xfrm>
        </p:spPr>
        <p:txBody>
          <a:bodyPr/>
          <a:lstStyle/>
          <a:p>
            <a:r>
              <a:rPr lang="de-CH" dirty="0"/>
              <a:t>Budget (2016)</a:t>
            </a:r>
          </a:p>
        </p:txBody>
      </p:sp>
      <p:graphicFrame>
        <p:nvGraphicFramePr>
          <p:cNvPr id="4" name="Inhaltsplatzhalter 3"/>
          <p:cNvGraphicFramePr>
            <a:graphicFrameLocks noGrp="1"/>
          </p:cNvGraphicFramePr>
          <p:nvPr>
            <p:ph idx="4294967295"/>
            <p:extLst>
              <p:ext uri="{D42A27DB-BD31-4B8C-83A1-F6EECF244321}">
                <p14:modId xmlns:p14="http://schemas.microsoft.com/office/powerpoint/2010/main" val="2566543562"/>
              </p:ext>
            </p:extLst>
          </p:nvPr>
        </p:nvGraphicFramePr>
        <p:xfrm>
          <a:off x="1441450" y="2160000"/>
          <a:ext cx="17339786" cy="7154205"/>
        </p:xfrm>
        <a:graphic>
          <a:graphicData uri="http://schemas.openxmlformats.org/drawingml/2006/table">
            <a:tbl>
              <a:tblPr firstRow="1" bandRow="1">
                <a:tableStyleId>{5C22544A-7EE6-4342-B048-85BDC9FD1C3A}</a:tableStyleId>
              </a:tblPr>
              <a:tblGrid>
                <a:gridCol w="12852263">
                  <a:extLst>
                    <a:ext uri="{9D8B030D-6E8A-4147-A177-3AD203B41FA5}">
                      <a16:colId xmlns:a16="http://schemas.microsoft.com/office/drawing/2014/main" xmlns="" val="20000"/>
                    </a:ext>
                  </a:extLst>
                </a:gridCol>
                <a:gridCol w="1615509">
                  <a:extLst>
                    <a:ext uri="{9D8B030D-6E8A-4147-A177-3AD203B41FA5}">
                      <a16:colId xmlns:a16="http://schemas.microsoft.com/office/drawing/2014/main" xmlns="" val="20001"/>
                    </a:ext>
                  </a:extLst>
                </a:gridCol>
                <a:gridCol w="2872014">
                  <a:extLst>
                    <a:ext uri="{9D8B030D-6E8A-4147-A177-3AD203B41FA5}">
                      <a16:colId xmlns:a16="http://schemas.microsoft.com/office/drawing/2014/main" xmlns="" val="20002"/>
                    </a:ext>
                  </a:extLst>
                </a:gridCol>
              </a:tblGrid>
              <a:tr h="1055465">
                <a:tc>
                  <a:txBody>
                    <a:bodyPr/>
                    <a:lstStyle/>
                    <a:p>
                      <a:r>
                        <a:rPr lang="de-CH" sz="3000" dirty="0"/>
                        <a:t>Aufgabe (2016)</a:t>
                      </a:r>
                    </a:p>
                  </a:txBody>
                  <a:tcPr marL="150781" marR="150781" marT="75390" marB="75390"/>
                </a:tc>
                <a:tc>
                  <a:txBody>
                    <a:bodyPr/>
                    <a:lstStyle/>
                    <a:p>
                      <a:pPr algn="r"/>
                      <a:endParaRPr lang="de-CH" sz="3000" dirty="0"/>
                    </a:p>
                  </a:txBody>
                  <a:tcPr marL="150781" marR="150781" marT="75390" marB="75390"/>
                </a:tc>
                <a:tc>
                  <a:txBody>
                    <a:bodyPr/>
                    <a:lstStyle/>
                    <a:p>
                      <a:pPr algn="r"/>
                      <a:endParaRPr lang="de-CH" sz="3000" dirty="0"/>
                    </a:p>
                  </a:txBody>
                  <a:tcPr marL="150781" marR="150781" marT="75390" marB="75390"/>
                </a:tc>
                <a:extLst>
                  <a:ext uri="{0D108BD9-81ED-4DB2-BD59-A6C34878D82A}">
                    <a16:rowId xmlns:a16="http://schemas.microsoft.com/office/drawing/2014/main" xmlns="" val="10000"/>
                  </a:ext>
                </a:extLst>
              </a:tr>
              <a:tr h="1507808">
                <a:tc>
                  <a:txBody>
                    <a:bodyPr/>
                    <a:lstStyle/>
                    <a:p>
                      <a:r>
                        <a:rPr lang="de-CH" sz="3000" kern="1200" dirty="0">
                          <a:solidFill>
                            <a:schemeClr val="dk1"/>
                          </a:solidFill>
                          <a:effectLst/>
                          <a:latin typeface="+mn-lt"/>
                          <a:ea typeface="+mn-ea"/>
                          <a:cs typeface="+mn-cs"/>
                        </a:rPr>
                        <a:t>Erarbeitung Lernziele gemäss VFB-S  (inkl. Gewichtung von Wichtigkeit und Zeitaufwand).</a:t>
                      </a:r>
                      <a:r>
                        <a:rPr lang="de-CH" sz="3000" kern="1200" baseline="0" dirty="0">
                          <a:solidFill>
                            <a:schemeClr val="dk1"/>
                          </a:solidFill>
                          <a:effectLst/>
                          <a:latin typeface="+mn-lt"/>
                          <a:ea typeface="+mn-ea"/>
                          <a:cs typeface="+mn-cs"/>
                        </a:rPr>
                        <a:t> Beschrieb der Handlungskompetenzen und dessen Leistungskriterien</a:t>
                      </a:r>
                      <a:endParaRPr lang="de-CH" sz="3000" dirty="0"/>
                    </a:p>
                  </a:txBody>
                  <a:tcPr marL="150781" marR="150781" marT="75390" marB="75390"/>
                </a:tc>
                <a:tc>
                  <a:txBody>
                    <a:bodyPr/>
                    <a:lstStyle/>
                    <a:p>
                      <a:pPr algn="r"/>
                      <a:endParaRPr lang="de-CH" sz="3000" dirty="0"/>
                    </a:p>
                  </a:txBody>
                  <a:tcPr marL="150781" marR="150781" marT="75390" marB="75390"/>
                </a:tc>
                <a:tc>
                  <a:txBody>
                    <a:bodyPr/>
                    <a:lstStyle/>
                    <a:p>
                      <a:pPr algn="r"/>
                      <a:endParaRPr lang="de-CH" sz="3000" dirty="0"/>
                    </a:p>
                  </a:txBody>
                  <a:tcPr marL="150781" marR="150781" marT="75390" marB="75390"/>
                </a:tc>
                <a:extLst>
                  <a:ext uri="{0D108BD9-81ED-4DB2-BD59-A6C34878D82A}">
                    <a16:rowId xmlns:a16="http://schemas.microsoft.com/office/drawing/2014/main" xmlns="" val="10001"/>
                  </a:ext>
                </a:extLst>
              </a:tr>
              <a:tr h="1055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3000" dirty="0"/>
                        <a:t>Zusätzliche Lernziele, die nicht den Einsatz von </a:t>
                      </a:r>
                      <a:r>
                        <a:rPr lang="de-CH" sz="3000" dirty="0" err="1"/>
                        <a:t>Bioziden</a:t>
                      </a:r>
                      <a:r>
                        <a:rPr lang="de-CH" sz="3000" dirty="0"/>
                        <a:t> betreffen (</a:t>
                      </a:r>
                      <a:r>
                        <a:rPr lang="de-CH" sz="3000" kern="1200" baseline="0" dirty="0">
                          <a:solidFill>
                            <a:schemeClr val="dk1"/>
                          </a:solidFill>
                          <a:effectLst/>
                          <a:latin typeface="+mn-lt"/>
                          <a:ea typeface="+mn-ea"/>
                          <a:cs typeface="+mn-cs"/>
                        </a:rPr>
                        <a:t>Beschrieb der Handlungskompetenzen und dessen Leistungskriterien)</a:t>
                      </a:r>
                      <a:endParaRPr lang="de-CH" sz="3000" dirty="0"/>
                    </a:p>
                  </a:txBody>
                  <a:tcPr marL="150781" marR="150781" marT="75390" marB="75390"/>
                </a:tc>
                <a:tc>
                  <a:txBody>
                    <a:bodyPr/>
                    <a:lstStyle/>
                    <a:p>
                      <a:pPr algn="r"/>
                      <a:endParaRPr lang="de-CH" sz="3000" dirty="0"/>
                    </a:p>
                  </a:txBody>
                  <a:tcPr marL="150781" marR="150781" marT="75390" marB="75390"/>
                </a:tc>
                <a:tc>
                  <a:txBody>
                    <a:bodyPr/>
                    <a:lstStyle/>
                    <a:p>
                      <a:pPr algn="r"/>
                      <a:endParaRPr lang="de-CH" sz="3000" dirty="0"/>
                    </a:p>
                  </a:txBody>
                  <a:tcPr marL="150781" marR="150781" marT="75390" marB="75390"/>
                </a:tc>
                <a:extLst>
                  <a:ext uri="{0D108BD9-81ED-4DB2-BD59-A6C34878D82A}">
                    <a16:rowId xmlns:a16="http://schemas.microsoft.com/office/drawing/2014/main" xmlns="" val="10002"/>
                  </a:ext>
                </a:extLst>
              </a:tr>
              <a:tr h="61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3000" kern="1200" dirty="0">
                          <a:solidFill>
                            <a:schemeClr val="dk1"/>
                          </a:solidFill>
                          <a:effectLst/>
                          <a:latin typeface="+mn-lt"/>
                          <a:ea typeface="+mn-ea"/>
                          <a:cs typeface="+mn-cs"/>
                        </a:rPr>
                        <a:t>Besprechung</a:t>
                      </a:r>
                      <a:r>
                        <a:rPr lang="de-CH" sz="3000" kern="1200" baseline="0" dirty="0">
                          <a:solidFill>
                            <a:schemeClr val="dk1"/>
                          </a:solidFill>
                          <a:effectLst/>
                          <a:latin typeface="+mn-lt"/>
                          <a:ea typeface="+mn-ea"/>
                          <a:cs typeface="+mn-cs"/>
                        </a:rPr>
                        <a:t> Lernziele mit </a:t>
                      </a:r>
                      <a:r>
                        <a:rPr lang="de-CH" sz="3000" kern="1200" dirty="0">
                          <a:solidFill>
                            <a:schemeClr val="dk1"/>
                          </a:solidFill>
                          <a:effectLst/>
                          <a:latin typeface="+mn-lt"/>
                          <a:ea typeface="+mn-ea"/>
                          <a:cs typeface="+mn-cs"/>
                        </a:rPr>
                        <a:t>Max Ziegler (BAG)</a:t>
                      </a:r>
                      <a:endParaRPr lang="de-CH" sz="3000" dirty="0"/>
                    </a:p>
                  </a:txBody>
                  <a:tcPr marL="150781" marR="150781" marT="75390" marB="75390"/>
                </a:tc>
                <a:tc>
                  <a:txBody>
                    <a:bodyPr/>
                    <a:lstStyle/>
                    <a:p>
                      <a:pPr algn="r"/>
                      <a:endParaRPr lang="de-CH" sz="3000" dirty="0"/>
                    </a:p>
                  </a:txBody>
                  <a:tcPr marL="150781" marR="150781" marT="75390" marB="75390"/>
                </a:tc>
                <a:tc>
                  <a:txBody>
                    <a:bodyPr/>
                    <a:lstStyle/>
                    <a:p>
                      <a:pPr algn="r"/>
                      <a:endParaRPr lang="de-CH" sz="3000" dirty="0"/>
                    </a:p>
                  </a:txBody>
                  <a:tcPr marL="150781" marR="150781" marT="75390" marB="75390"/>
                </a:tc>
                <a:extLst>
                  <a:ext uri="{0D108BD9-81ED-4DB2-BD59-A6C34878D82A}">
                    <a16:rowId xmlns:a16="http://schemas.microsoft.com/office/drawing/2014/main" xmlns="" val="10003"/>
                  </a:ext>
                </a:extLst>
              </a:tr>
              <a:tr h="611500">
                <a:tc>
                  <a:txBody>
                    <a:bodyPr/>
                    <a:lstStyle/>
                    <a:p>
                      <a:r>
                        <a:rPr lang="de-CH" sz="3000" dirty="0"/>
                        <a:t>Erarbeiten Programm für den Ausbildungskurs auf der Basis der Lernziele</a:t>
                      </a:r>
                    </a:p>
                  </a:txBody>
                  <a:tcPr marL="150781" marR="150781" marT="75390" marB="75390"/>
                </a:tc>
                <a:tc>
                  <a:txBody>
                    <a:bodyPr/>
                    <a:lstStyle/>
                    <a:p>
                      <a:pPr algn="r"/>
                      <a:endParaRPr lang="de-CH" sz="3000" dirty="0"/>
                    </a:p>
                  </a:txBody>
                  <a:tcPr marL="150781" marR="150781" marT="75390" marB="75390"/>
                </a:tc>
                <a:tc>
                  <a:txBody>
                    <a:bodyPr/>
                    <a:lstStyle/>
                    <a:p>
                      <a:pPr algn="r"/>
                      <a:endParaRPr lang="de-CH" sz="3000" dirty="0"/>
                    </a:p>
                  </a:txBody>
                  <a:tcPr marL="150781" marR="150781" marT="75390" marB="75390"/>
                </a:tc>
                <a:extLst>
                  <a:ext uri="{0D108BD9-81ED-4DB2-BD59-A6C34878D82A}">
                    <a16:rowId xmlns:a16="http://schemas.microsoft.com/office/drawing/2014/main" xmlns="" val="10004"/>
                  </a:ext>
                </a:extLst>
              </a:tr>
              <a:tr h="61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3000" dirty="0"/>
                        <a:t>Kursreglement und Entschädigungsreglement erarbeiten</a:t>
                      </a:r>
                    </a:p>
                  </a:txBody>
                  <a:tcPr marL="150781" marR="150781" marT="75390" marB="75390"/>
                </a:tc>
                <a:tc>
                  <a:txBody>
                    <a:bodyPr/>
                    <a:lstStyle/>
                    <a:p>
                      <a:pPr algn="r"/>
                      <a:endParaRPr lang="de-CH" sz="3000" dirty="0"/>
                    </a:p>
                  </a:txBody>
                  <a:tcPr marL="150781" marR="150781" marT="75390" marB="75390"/>
                </a:tc>
                <a:tc>
                  <a:txBody>
                    <a:bodyPr/>
                    <a:lstStyle/>
                    <a:p>
                      <a:pPr algn="r"/>
                      <a:endParaRPr lang="de-CH" sz="3000" dirty="0"/>
                    </a:p>
                  </a:txBody>
                  <a:tcPr marL="150781" marR="150781" marT="75390" marB="75390"/>
                </a:tc>
                <a:extLst>
                  <a:ext uri="{0D108BD9-81ED-4DB2-BD59-A6C34878D82A}">
                    <a16:rowId xmlns:a16="http://schemas.microsoft.com/office/drawing/2014/main" xmlns="" val="10005"/>
                  </a:ext>
                </a:extLst>
              </a:tr>
              <a:tr h="1055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3000" dirty="0"/>
                        <a:t>Anforderung an Referenten ausarbeiten. Geeignete</a:t>
                      </a:r>
                      <a:r>
                        <a:rPr lang="de-CH" sz="3000" baseline="0" dirty="0"/>
                        <a:t> Referenten suchen und festlegen. Detailliertes Kursprogramm</a:t>
                      </a:r>
                      <a:endParaRPr lang="de-CH" sz="3000" dirty="0"/>
                    </a:p>
                  </a:txBody>
                  <a:tcPr marL="150781" marR="150781" marT="75390" marB="75390"/>
                </a:tc>
                <a:tc>
                  <a:txBody>
                    <a:bodyPr/>
                    <a:lstStyle/>
                    <a:p>
                      <a:pPr algn="r"/>
                      <a:endParaRPr lang="de-CH" sz="3000" dirty="0"/>
                    </a:p>
                  </a:txBody>
                  <a:tcPr marL="150781" marR="150781" marT="75390" marB="75390"/>
                </a:tc>
                <a:tc>
                  <a:txBody>
                    <a:bodyPr/>
                    <a:lstStyle/>
                    <a:p>
                      <a:pPr algn="r"/>
                      <a:endParaRPr lang="de-CH" sz="3000" dirty="0"/>
                    </a:p>
                  </a:txBody>
                  <a:tcPr marL="150781" marR="150781" marT="75390" marB="75390"/>
                </a:tc>
                <a:extLst>
                  <a:ext uri="{0D108BD9-81ED-4DB2-BD59-A6C34878D82A}">
                    <a16:rowId xmlns:a16="http://schemas.microsoft.com/office/drawing/2014/main" xmlns="" val="10006"/>
                  </a:ext>
                </a:extLst>
              </a:tr>
              <a:tr h="61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3000" b="0" dirty="0"/>
                        <a:t>Übersetzung</a:t>
                      </a:r>
                      <a:r>
                        <a:rPr lang="de-CH" sz="3000" b="0" baseline="0" dirty="0"/>
                        <a:t> der Dokumente</a:t>
                      </a:r>
                      <a:endParaRPr lang="de-CH" sz="3000" b="0" dirty="0"/>
                    </a:p>
                  </a:txBody>
                  <a:tcPr marL="150781" marR="150781" marT="75390" marB="75390"/>
                </a:tc>
                <a:tc>
                  <a:txBody>
                    <a:bodyPr/>
                    <a:lstStyle/>
                    <a:p>
                      <a:pPr algn="r"/>
                      <a:endParaRPr lang="de-CH" sz="3000" b="0" dirty="0"/>
                    </a:p>
                  </a:txBody>
                  <a:tcPr marL="150781" marR="150781" marT="75390" marB="75390"/>
                </a:tc>
                <a:tc>
                  <a:txBody>
                    <a:bodyPr/>
                    <a:lstStyle/>
                    <a:p>
                      <a:pPr algn="r"/>
                      <a:endParaRPr lang="de-CH" sz="3000" b="0" dirty="0"/>
                    </a:p>
                  </a:txBody>
                  <a:tcPr marL="150781" marR="150781" marT="75390" marB="75390"/>
                </a:tc>
                <a:extLst>
                  <a:ext uri="{0D108BD9-81ED-4DB2-BD59-A6C34878D82A}">
                    <a16:rowId xmlns:a16="http://schemas.microsoft.com/office/drawing/2014/main" xmlns="" val="10007"/>
                  </a:ext>
                </a:extLst>
              </a:tr>
            </a:tbl>
          </a:graphicData>
        </a:graphic>
      </p:graphicFrame>
      <p:sp>
        <p:nvSpPr>
          <p:cNvPr id="5"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extLst>
      <p:ext uri="{BB962C8B-B14F-4D97-AF65-F5344CB8AC3E}">
        <p14:creationId xmlns:p14="http://schemas.microsoft.com/office/powerpoint/2010/main" val="207677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7807" y="3505898"/>
            <a:ext cx="17088486" cy="1415772"/>
          </a:xfrm>
        </p:spPr>
        <p:txBody>
          <a:bodyPr/>
          <a:lstStyle/>
          <a:p>
            <a:r>
              <a:rPr lang="de-CH" dirty="0"/>
              <a:t>Budget (2017)</a:t>
            </a:r>
          </a:p>
        </p:txBody>
      </p:sp>
      <p:graphicFrame>
        <p:nvGraphicFramePr>
          <p:cNvPr id="4" name="Inhaltsplatzhalter 3"/>
          <p:cNvGraphicFramePr>
            <a:graphicFrameLocks noGrp="1"/>
          </p:cNvGraphicFramePr>
          <p:nvPr>
            <p:ph idx="4294967295"/>
            <p:extLst>
              <p:ext uri="{D42A27DB-BD31-4B8C-83A1-F6EECF244321}">
                <p14:modId xmlns:p14="http://schemas.microsoft.com/office/powerpoint/2010/main" val="1787326055"/>
              </p:ext>
            </p:extLst>
          </p:nvPr>
        </p:nvGraphicFramePr>
        <p:xfrm>
          <a:off x="1440000" y="2160000"/>
          <a:ext cx="17339787" cy="7012645"/>
        </p:xfrm>
        <a:graphic>
          <a:graphicData uri="http://schemas.openxmlformats.org/drawingml/2006/table">
            <a:tbl>
              <a:tblPr firstRow="1" bandRow="1">
                <a:tableStyleId>{5C22544A-7EE6-4342-B048-85BDC9FD1C3A}</a:tableStyleId>
              </a:tblPr>
              <a:tblGrid>
                <a:gridCol w="12654814">
                  <a:extLst>
                    <a:ext uri="{9D8B030D-6E8A-4147-A177-3AD203B41FA5}">
                      <a16:colId xmlns:a16="http://schemas.microsoft.com/office/drawing/2014/main" xmlns="" val="20000"/>
                    </a:ext>
                  </a:extLst>
                </a:gridCol>
                <a:gridCol w="1812959">
                  <a:extLst>
                    <a:ext uri="{9D8B030D-6E8A-4147-A177-3AD203B41FA5}">
                      <a16:colId xmlns:a16="http://schemas.microsoft.com/office/drawing/2014/main" xmlns="" val="20001"/>
                    </a:ext>
                  </a:extLst>
                </a:gridCol>
                <a:gridCol w="2872014">
                  <a:extLst>
                    <a:ext uri="{9D8B030D-6E8A-4147-A177-3AD203B41FA5}">
                      <a16:colId xmlns:a16="http://schemas.microsoft.com/office/drawing/2014/main" xmlns="" val="20002"/>
                    </a:ext>
                  </a:extLst>
                </a:gridCol>
              </a:tblGrid>
              <a:tr h="1055465">
                <a:tc>
                  <a:txBody>
                    <a:bodyPr/>
                    <a:lstStyle/>
                    <a:p>
                      <a:r>
                        <a:rPr lang="de-CH" sz="3000" dirty="0"/>
                        <a:t>Aufgabe (2017)</a:t>
                      </a:r>
                    </a:p>
                  </a:txBody>
                  <a:tcPr marL="150781" marR="150781" marT="75390" marB="75390"/>
                </a:tc>
                <a:tc>
                  <a:txBody>
                    <a:bodyPr/>
                    <a:lstStyle/>
                    <a:p>
                      <a:pPr algn="r"/>
                      <a:endParaRPr lang="de-CH" sz="3000" dirty="0"/>
                    </a:p>
                  </a:txBody>
                  <a:tcPr marL="150781" marR="150781" marT="75390" marB="75390"/>
                </a:tc>
                <a:tc>
                  <a:txBody>
                    <a:bodyPr/>
                    <a:lstStyle/>
                    <a:p>
                      <a:pPr algn="r"/>
                      <a:endParaRPr lang="de-CH" sz="3000" dirty="0"/>
                    </a:p>
                  </a:txBody>
                  <a:tcPr marL="150781" marR="150781" marT="75390" marB="75390"/>
                </a:tc>
                <a:extLst>
                  <a:ext uri="{0D108BD9-81ED-4DB2-BD59-A6C34878D82A}">
                    <a16:rowId xmlns:a16="http://schemas.microsoft.com/office/drawing/2014/main" xmlns="" val="10000"/>
                  </a:ext>
                </a:extLst>
              </a:tr>
              <a:tr h="61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3000" dirty="0"/>
                        <a:t>Schulungsunterlagen überarbeiten</a:t>
                      </a:r>
                    </a:p>
                  </a:txBody>
                  <a:tcPr marL="150781" marR="150781" marT="75390" marB="75390"/>
                </a:tc>
                <a:tc>
                  <a:txBody>
                    <a:bodyPr/>
                    <a:lstStyle/>
                    <a:p>
                      <a:pPr algn="r"/>
                      <a:endParaRPr lang="de-CH" sz="3000" dirty="0"/>
                    </a:p>
                  </a:txBody>
                  <a:tcPr marL="150781" marR="150781" marT="75390" marB="75390"/>
                </a:tc>
                <a:tc>
                  <a:txBody>
                    <a:bodyPr/>
                    <a:lstStyle/>
                    <a:p>
                      <a:pPr algn="r"/>
                      <a:endParaRPr lang="de-CH" sz="3000" dirty="0"/>
                    </a:p>
                  </a:txBody>
                  <a:tcPr marL="150781" marR="150781" marT="75390" marB="75390"/>
                </a:tc>
                <a:extLst>
                  <a:ext uri="{0D108BD9-81ED-4DB2-BD59-A6C34878D82A}">
                    <a16:rowId xmlns:a16="http://schemas.microsoft.com/office/drawing/2014/main" xmlns="" val="10001"/>
                  </a:ext>
                </a:extLst>
              </a:tr>
              <a:tr h="61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3000" dirty="0"/>
                        <a:t>Hausaufgaben und E-Learning einbauen</a:t>
                      </a:r>
                    </a:p>
                  </a:txBody>
                  <a:tcPr marL="150781" marR="150781" marT="75390" marB="75390"/>
                </a:tc>
                <a:tc>
                  <a:txBody>
                    <a:bodyPr/>
                    <a:lstStyle/>
                    <a:p>
                      <a:pPr algn="r"/>
                      <a:endParaRPr lang="de-CH" sz="3000" dirty="0"/>
                    </a:p>
                  </a:txBody>
                  <a:tcPr marL="150781" marR="150781" marT="75390" marB="75390"/>
                </a:tc>
                <a:tc>
                  <a:txBody>
                    <a:bodyPr/>
                    <a:lstStyle/>
                    <a:p>
                      <a:pPr algn="r"/>
                      <a:endParaRPr lang="de-CH" sz="3000" dirty="0"/>
                    </a:p>
                  </a:txBody>
                  <a:tcPr marL="150781" marR="150781" marT="75390" marB="75390"/>
                </a:tc>
                <a:extLst>
                  <a:ext uri="{0D108BD9-81ED-4DB2-BD59-A6C34878D82A}">
                    <a16:rowId xmlns:a16="http://schemas.microsoft.com/office/drawing/2014/main" xmlns="" val="10002"/>
                  </a:ext>
                </a:extLst>
              </a:tr>
              <a:tr h="61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3000" dirty="0"/>
                        <a:t>Repetition</a:t>
                      </a:r>
                      <a:r>
                        <a:rPr lang="de-CH" sz="3000" baseline="0" dirty="0"/>
                        <a:t> und Prüfungsfragen überarbeiten (inkl. praktischer Teil)</a:t>
                      </a:r>
                      <a:endParaRPr lang="de-CH" sz="3000" dirty="0"/>
                    </a:p>
                  </a:txBody>
                  <a:tcPr marL="150781" marR="150781" marT="75390" marB="75390"/>
                </a:tc>
                <a:tc>
                  <a:txBody>
                    <a:bodyPr/>
                    <a:lstStyle/>
                    <a:p>
                      <a:pPr algn="r"/>
                      <a:endParaRPr lang="de-CH" sz="3000" dirty="0"/>
                    </a:p>
                  </a:txBody>
                  <a:tcPr marL="150781" marR="150781" marT="75390" marB="75390"/>
                </a:tc>
                <a:tc>
                  <a:txBody>
                    <a:bodyPr/>
                    <a:lstStyle/>
                    <a:p>
                      <a:pPr algn="r"/>
                      <a:endParaRPr lang="de-CH" sz="3000" dirty="0"/>
                    </a:p>
                  </a:txBody>
                  <a:tcPr marL="150781" marR="150781" marT="75390" marB="75390"/>
                </a:tc>
                <a:extLst>
                  <a:ext uri="{0D108BD9-81ED-4DB2-BD59-A6C34878D82A}">
                    <a16:rowId xmlns:a16="http://schemas.microsoft.com/office/drawing/2014/main" xmlns="" val="10003"/>
                  </a:ext>
                </a:extLst>
              </a:tr>
              <a:tr h="1055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3000" dirty="0"/>
                        <a:t>Kursorganisation:</a:t>
                      </a:r>
                      <a:r>
                        <a:rPr lang="de-CH" sz="3000" baseline="0" dirty="0"/>
                        <a:t> Lokalität, Infrastruktur, Kursdaten etc. (für beide Ausbildungskurse: D und F)</a:t>
                      </a:r>
                      <a:endParaRPr lang="de-CH" sz="3000" dirty="0"/>
                    </a:p>
                  </a:txBody>
                  <a:tcPr marL="150781" marR="150781" marT="75390" marB="75390"/>
                </a:tc>
                <a:tc>
                  <a:txBody>
                    <a:bodyPr/>
                    <a:lstStyle/>
                    <a:p>
                      <a:pPr algn="r"/>
                      <a:endParaRPr lang="de-CH" sz="3000" dirty="0"/>
                    </a:p>
                  </a:txBody>
                  <a:tcPr marL="150781" marR="150781" marT="75390" marB="75390"/>
                </a:tc>
                <a:tc>
                  <a:txBody>
                    <a:bodyPr/>
                    <a:lstStyle/>
                    <a:p>
                      <a:pPr algn="r"/>
                      <a:endParaRPr lang="de-CH" sz="3000" dirty="0"/>
                    </a:p>
                  </a:txBody>
                  <a:tcPr marL="150781" marR="150781" marT="75390" marB="75390"/>
                </a:tc>
                <a:extLst>
                  <a:ext uri="{0D108BD9-81ED-4DB2-BD59-A6C34878D82A}">
                    <a16:rowId xmlns:a16="http://schemas.microsoft.com/office/drawing/2014/main" xmlns="" val="10004"/>
                  </a:ext>
                </a:extLst>
              </a:tr>
              <a:tr h="61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3000" dirty="0"/>
                        <a:t>Praktische Ausbildung: Mithilfe</a:t>
                      </a:r>
                      <a:r>
                        <a:rPr lang="de-CH" sz="3000" baseline="0" dirty="0"/>
                        <a:t> von Mitgliedern</a:t>
                      </a:r>
                      <a:endParaRPr lang="de-CH" sz="3000" dirty="0"/>
                    </a:p>
                  </a:txBody>
                  <a:tcPr marL="150781" marR="150781" marT="75390" marB="75390"/>
                </a:tc>
                <a:tc>
                  <a:txBody>
                    <a:bodyPr/>
                    <a:lstStyle/>
                    <a:p>
                      <a:pPr algn="r"/>
                      <a:endParaRPr lang="de-CH" sz="3000" dirty="0"/>
                    </a:p>
                  </a:txBody>
                  <a:tcPr marL="150781" marR="150781" marT="75390" marB="75390"/>
                </a:tc>
                <a:tc>
                  <a:txBody>
                    <a:bodyPr/>
                    <a:lstStyle/>
                    <a:p>
                      <a:pPr algn="r"/>
                      <a:endParaRPr lang="de-CH" sz="3000" dirty="0"/>
                    </a:p>
                  </a:txBody>
                  <a:tcPr marL="150781" marR="150781" marT="75390" marB="75390"/>
                </a:tc>
                <a:extLst>
                  <a:ext uri="{0D108BD9-81ED-4DB2-BD59-A6C34878D82A}">
                    <a16:rowId xmlns:a16="http://schemas.microsoft.com/office/drawing/2014/main" xmlns="" val="10005"/>
                  </a:ext>
                </a:extLst>
              </a:tr>
              <a:tr h="61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3000" dirty="0"/>
                        <a:t>Übersetzung</a:t>
                      </a:r>
                      <a:r>
                        <a:rPr lang="de-CH" sz="3000" baseline="0" dirty="0"/>
                        <a:t>en</a:t>
                      </a:r>
                      <a:endParaRPr lang="de-CH" sz="3000" dirty="0"/>
                    </a:p>
                  </a:txBody>
                  <a:tcPr marL="150781" marR="150781" marT="75390" marB="75390"/>
                </a:tc>
                <a:tc>
                  <a:txBody>
                    <a:bodyPr/>
                    <a:lstStyle/>
                    <a:p>
                      <a:pPr algn="r"/>
                      <a:endParaRPr lang="de-CH" sz="3000" dirty="0"/>
                    </a:p>
                  </a:txBody>
                  <a:tcPr marL="150781" marR="150781" marT="75390" marB="75390"/>
                </a:tc>
                <a:tc>
                  <a:txBody>
                    <a:bodyPr/>
                    <a:lstStyle/>
                    <a:p>
                      <a:pPr algn="r"/>
                      <a:endParaRPr lang="de-CH" sz="3000" dirty="0"/>
                    </a:p>
                  </a:txBody>
                  <a:tcPr marL="150781" marR="150781" marT="75390" marB="75390"/>
                </a:tc>
                <a:extLst>
                  <a:ext uri="{0D108BD9-81ED-4DB2-BD59-A6C34878D82A}">
                    <a16:rowId xmlns:a16="http://schemas.microsoft.com/office/drawing/2014/main" xmlns="" val="10006"/>
                  </a:ext>
                </a:extLst>
              </a:tr>
              <a:tr h="61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CH" sz="3000" b="1" dirty="0"/>
                    </a:p>
                  </a:txBody>
                  <a:tcPr marL="150781" marR="150781" marT="75390" marB="75390"/>
                </a:tc>
                <a:tc>
                  <a:txBody>
                    <a:bodyPr/>
                    <a:lstStyle/>
                    <a:p>
                      <a:pPr algn="r"/>
                      <a:endParaRPr lang="de-CH" sz="3000" b="1" dirty="0"/>
                    </a:p>
                  </a:txBody>
                  <a:tcPr marL="150781" marR="150781" marT="75390" marB="75390"/>
                </a:tc>
                <a:tc>
                  <a:txBody>
                    <a:bodyPr/>
                    <a:lstStyle/>
                    <a:p>
                      <a:pPr algn="r"/>
                      <a:endParaRPr lang="de-CH" sz="3000" b="1" dirty="0"/>
                    </a:p>
                  </a:txBody>
                  <a:tcPr marL="150781" marR="150781" marT="75390" marB="75390"/>
                </a:tc>
                <a:extLst>
                  <a:ext uri="{0D108BD9-81ED-4DB2-BD59-A6C34878D82A}">
                    <a16:rowId xmlns:a16="http://schemas.microsoft.com/office/drawing/2014/main" xmlns="" val="10007"/>
                  </a:ext>
                </a:extLst>
              </a:tr>
              <a:tr h="61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3000" b="1" dirty="0"/>
                        <a:t>Total 2016 und 2017</a:t>
                      </a:r>
                    </a:p>
                  </a:txBody>
                  <a:tcPr marL="150781" marR="150781" marT="75390" marB="75390"/>
                </a:tc>
                <a:tc>
                  <a:txBody>
                    <a:bodyPr/>
                    <a:lstStyle/>
                    <a:p>
                      <a:pPr algn="r"/>
                      <a:endParaRPr lang="de-CH" sz="3000" b="1" dirty="0"/>
                    </a:p>
                  </a:txBody>
                  <a:tcPr marL="150781" marR="150781" marT="75390" marB="75390"/>
                </a:tc>
                <a:tc>
                  <a:txBody>
                    <a:bodyPr/>
                    <a:lstStyle/>
                    <a:p>
                      <a:pPr algn="r"/>
                      <a:r>
                        <a:rPr lang="de-CH" sz="3000" b="1" dirty="0"/>
                        <a:t>60’000.-</a:t>
                      </a:r>
                    </a:p>
                  </a:txBody>
                  <a:tcPr marL="150781" marR="150781" marT="75390" marB="75390"/>
                </a:tc>
                <a:extLst>
                  <a:ext uri="{0D108BD9-81ED-4DB2-BD59-A6C34878D82A}">
                    <a16:rowId xmlns:a16="http://schemas.microsoft.com/office/drawing/2014/main" xmlns="" val="10008"/>
                  </a:ext>
                </a:extLst>
              </a:tr>
              <a:tr h="61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3000" b="1" dirty="0"/>
                        <a:t>davon 2016 verbraucht</a:t>
                      </a:r>
                      <a:endParaRPr lang="de-CH" sz="3000" b="1" dirty="0"/>
                    </a:p>
                  </a:txBody>
                  <a:tcPr marL="150781" marR="150781" marT="75390" marB="75390"/>
                </a:tc>
                <a:tc>
                  <a:txBody>
                    <a:bodyPr/>
                    <a:lstStyle/>
                    <a:p>
                      <a:pPr algn="r"/>
                      <a:endParaRPr lang="de-CH" sz="3000" b="1" dirty="0"/>
                    </a:p>
                  </a:txBody>
                  <a:tcPr marL="150781" marR="150781" marT="75390" marB="75390"/>
                </a:tc>
                <a:tc>
                  <a:txBody>
                    <a:bodyPr/>
                    <a:lstStyle/>
                    <a:p>
                      <a:pPr algn="r"/>
                      <a:r>
                        <a:rPr lang="de-DE" sz="3000" b="1" dirty="0"/>
                        <a:t>15‘000.-</a:t>
                      </a:r>
                      <a:endParaRPr lang="de-CH" sz="3000" b="1" dirty="0"/>
                    </a:p>
                  </a:txBody>
                  <a:tcPr marL="150781" marR="150781" marT="75390" marB="75390"/>
                </a:tc>
                <a:extLst>
                  <a:ext uri="{0D108BD9-81ED-4DB2-BD59-A6C34878D82A}">
                    <a16:rowId xmlns:a16="http://schemas.microsoft.com/office/drawing/2014/main" xmlns="" val="2334626751"/>
                  </a:ext>
                </a:extLst>
              </a:tr>
            </a:tbl>
          </a:graphicData>
        </a:graphic>
      </p:graphicFrame>
      <p:sp>
        <p:nvSpPr>
          <p:cNvPr id="5"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extLst>
      <p:ext uri="{BB962C8B-B14F-4D97-AF65-F5344CB8AC3E}">
        <p14:creationId xmlns:p14="http://schemas.microsoft.com/office/powerpoint/2010/main" val="78405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7807" y="1997076"/>
            <a:ext cx="17088486" cy="12387237"/>
          </a:xfrm>
        </p:spPr>
        <p:txBody>
          <a:bodyPr/>
          <a:lstStyle/>
          <a:p>
            <a:pPr>
              <a:lnSpc>
                <a:spcPct val="150000"/>
              </a:lnSpc>
            </a:pPr>
            <a:r>
              <a:rPr lang="de-CH" sz="4400" b="1" dirty="0"/>
              <a:t>Ausgangslage GV 2016</a:t>
            </a:r>
            <a:r>
              <a:rPr lang="de-CH" sz="4000" dirty="0"/>
              <a:t/>
            </a:r>
            <a:br>
              <a:rPr lang="de-CH" sz="4000" dirty="0"/>
            </a:br>
            <a:r>
              <a:rPr lang="de-CH" sz="4000" dirty="0"/>
              <a:t>1. 	Kurse seit 14 Jahren in dieser Art, letzte Revision 2011</a:t>
            </a:r>
            <a:br>
              <a:rPr lang="de-CH" sz="4000" dirty="0"/>
            </a:br>
            <a:r>
              <a:rPr lang="de-CH" sz="4000" dirty="0"/>
              <a:t>2.	Mehr Praxis gefordert</a:t>
            </a:r>
            <a:br>
              <a:rPr lang="de-CH" sz="4000" dirty="0"/>
            </a:br>
            <a:r>
              <a:rPr lang="de-CH" sz="4000" dirty="0"/>
              <a:t>3.	Lernziele formulieren mit BAG</a:t>
            </a:r>
            <a:br>
              <a:rPr lang="de-CH" sz="4000" dirty="0"/>
            </a:br>
            <a:r>
              <a:rPr lang="de-CH" sz="4000" dirty="0"/>
              <a:t>4. 	Dokumentation / Haftung	</a:t>
            </a:r>
            <a:br>
              <a:rPr lang="de-CH" sz="4000" dirty="0"/>
            </a:br>
            <a:r>
              <a:rPr lang="de-CH" sz="4000" dirty="0"/>
              <a:t>5. 	Anerkennung der Fachbewilligung in der EU	</a:t>
            </a:r>
            <a:br>
              <a:rPr lang="de-CH" sz="4000" dirty="0"/>
            </a:br>
            <a:r>
              <a:rPr lang="de-CH" sz="4000" dirty="0"/>
              <a:t>6. 	Kopflastigkeit auf einzelne Personen </a:t>
            </a:r>
            <a:br>
              <a:rPr lang="de-CH" sz="4000" dirty="0"/>
            </a:br>
            <a:r>
              <a:rPr lang="de-CH" sz="4000" dirty="0"/>
              <a:t>7. 	Junge Kursleiter fehlen (Generationenwechsel)</a:t>
            </a:r>
            <a:br>
              <a:rPr lang="de-CH" sz="4000" dirty="0"/>
            </a:br>
            <a:r>
              <a:rPr lang="de-CH" sz="4000" dirty="0"/>
              <a:t>8. 	Referenten aus der Praxis / Verbandsmitglieder</a:t>
            </a:r>
            <a:br>
              <a:rPr lang="de-CH" sz="4000" dirty="0"/>
            </a:br>
            <a:r>
              <a:rPr lang="de-CH" dirty="0"/>
              <a:t/>
            </a:r>
            <a:br>
              <a:rPr lang="de-CH" dirty="0"/>
            </a:br>
            <a:endParaRPr lang="de-CH" dirty="0"/>
          </a:p>
        </p:txBody>
      </p:sp>
      <p:sp>
        <p:nvSpPr>
          <p:cNvPr id="3" name="Inhaltsplatzhalter 2"/>
          <p:cNvSpPr>
            <a:spLocks noGrp="1"/>
          </p:cNvSpPr>
          <p:nvPr>
            <p:ph idx="4294967295"/>
          </p:nvPr>
        </p:nvSpPr>
        <p:spPr>
          <a:xfrm>
            <a:off x="1212850" y="2683914"/>
            <a:ext cx="18093690" cy="379962"/>
          </a:xfrm>
        </p:spPr>
        <p:txBody>
          <a:bodyPr/>
          <a:lstStyle/>
          <a:p>
            <a:endParaRPr lang="de-CH" dirty="0"/>
          </a:p>
        </p:txBody>
      </p:sp>
      <p:sp>
        <p:nvSpPr>
          <p:cNvPr id="5"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extLst>
      <p:ext uri="{BB962C8B-B14F-4D97-AF65-F5344CB8AC3E}">
        <p14:creationId xmlns:p14="http://schemas.microsoft.com/office/powerpoint/2010/main" val="2921209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96536" y="811764"/>
            <a:ext cx="5145714" cy="453970"/>
          </a:xfrm>
          <a:prstGeom prst="rect">
            <a:avLst/>
          </a:prstGeom>
        </p:spPr>
        <p:txBody>
          <a:bodyPr vert="horz" wrap="square" lIns="0" tIns="0" rIns="0" bIns="0" rtlCol="0">
            <a:spAutoFit/>
          </a:bodyPr>
          <a:lstStyle/>
          <a:p>
            <a:pPr marL="12700">
              <a:lnSpc>
                <a:spcPct val="100000"/>
              </a:lnSpc>
            </a:pPr>
            <a:r>
              <a:rPr lang="de-AT" sz="2950" spc="320" dirty="0">
                <a:solidFill>
                  <a:srgbClr val="FFFFFF"/>
                </a:solidFill>
                <a:latin typeface="Arial"/>
                <a:cs typeface="Arial"/>
              </a:rPr>
              <a:t>Kosten Kurs 2018</a:t>
            </a:r>
            <a:endParaRPr sz="2950" dirty="0">
              <a:latin typeface="Arial"/>
              <a:cs typeface="Arial"/>
            </a:endParaRPr>
          </a:p>
        </p:txBody>
      </p:sp>
      <p:grpSp>
        <p:nvGrpSpPr>
          <p:cNvPr id="21" name="Gruppieren 20"/>
          <p:cNvGrpSpPr/>
          <p:nvPr/>
        </p:nvGrpSpPr>
        <p:grpSpPr>
          <a:xfrm>
            <a:off x="3629886" y="7940675"/>
            <a:ext cx="12259206" cy="2197674"/>
            <a:chOff x="3629886" y="8016875"/>
            <a:chExt cx="12259206" cy="2197674"/>
          </a:xfrm>
        </p:grpSpPr>
        <p:sp>
          <p:nvSpPr>
            <p:cNvPr id="5" name="object 14"/>
            <p:cNvSpPr/>
            <p:nvPr/>
          </p:nvSpPr>
          <p:spPr>
            <a:xfrm>
              <a:off x="3629886" y="8016875"/>
              <a:ext cx="12259206" cy="2197674"/>
            </a:xfrm>
            <a:custGeom>
              <a:avLst/>
              <a:gdLst/>
              <a:ahLst/>
              <a:cxnLst/>
              <a:rect l="l" t="t" r="r" b="b"/>
              <a:pathLst>
                <a:path w="8390255" h="1340485">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lstStyle/>
            <a:p>
              <a:endParaRPr dirty="0"/>
            </a:p>
          </p:txBody>
        </p:sp>
        <p:sp>
          <p:nvSpPr>
            <p:cNvPr id="7" name="object 17"/>
            <p:cNvSpPr txBox="1"/>
            <p:nvPr/>
          </p:nvSpPr>
          <p:spPr>
            <a:xfrm>
              <a:off x="4332498" y="8323290"/>
              <a:ext cx="10888454" cy="1815882"/>
            </a:xfrm>
            <a:prstGeom prst="rect">
              <a:avLst/>
            </a:prstGeom>
          </p:spPr>
          <p:txBody>
            <a:bodyPr vert="horz" wrap="square" lIns="0" tIns="0" rIns="0" bIns="0" rtlCol="0">
              <a:spAutoFit/>
            </a:bodyPr>
            <a:lstStyle/>
            <a:p>
              <a:pPr marL="12700">
                <a:lnSpc>
                  <a:spcPct val="100000"/>
                </a:lnSpc>
                <a:tabLst>
                  <a:tab pos="4241800" algn="l"/>
                </a:tabLst>
              </a:pPr>
              <a:r>
                <a:rPr lang="de-DE" sz="2950" spc="235" dirty="0">
                  <a:solidFill>
                    <a:srgbClr val="0056A3"/>
                  </a:solidFill>
                  <a:latin typeface="Arial"/>
                  <a:cs typeface="Arial"/>
                </a:rPr>
                <a:t>Zusätzlich:</a:t>
              </a:r>
            </a:p>
            <a:p>
              <a:pPr marL="2755900" lvl="5" indent="-457200">
                <a:buFontTx/>
                <a:buChar char="-"/>
                <a:tabLst>
                  <a:tab pos="4241800" algn="l"/>
                </a:tabLst>
              </a:pPr>
              <a:r>
                <a:rPr lang="de-DE" sz="2950" spc="235" dirty="0">
                  <a:solidFill>
                    <a:srgbClr val="0056A3"/>
                  </a:solidFill>
                  <a:latin typeface="Arial"/>
                  <a:cs typeface="Arial"/>
                </a:rPr>
                <a:t>Hotel</a:t>
              </a:r>
            </a:p>
            <a:p>
              <a:pPr marL="2755900" lvl="5" indent="-457200">
                <a:buFontTx/>
                <a:buChar char="-"/>
                <a:tabLst>
                  <a:tab pos="4241800" algn="l"/>
                </a:tabLst>
              </a:pPr>
              <a:r>
                <a:rPr lang="de-DE" sz="2950" spc="235" dirty="0">
                  <a:solidFill>
                    <a:srgbClr val="0056A3"/>
                  </a:solidFill>
                  <a:latin typeface="Arial"/>
                  <a:cs typeface="Arial"/>
                </a:rPr>
                <a:t>Verpflegung</a:t>
              </a:r>
            </a:p>
            <a:p>
              <a:pPr marL="12700">
                <a:lnSpc>
                  <a:spcPct val="100000"/>
                </a:lnSpc>
                <a:tabLst>
                  <a:tab pos="4241800" algn="l"/>
                </a:tabLst>
              </a:pPr>
              <a:endParaRPr lang="de-AT" sz="2950" spc="235" dirty="0">
                <a:solidFill>
                  <a:srgbClr val="0056A3"/>
                </a:solidFill>
                <a:latin typeface="Arial"/>
                <a:cs typeface="Arial"/>
              </a:endParaRPr>
            </a:p>
          </p:txBody>
        </p:sp>
      </p:grpSp>
      <p:grpSp>
        <p:nvGrpSpPr>
          <p:cNvPr id="14" name="Gruppieren 13"/>
          <p:cNvGrpSpPr/>
          <p:nvPr/>
        </p:nvGrpSpPr>
        <p:grpSpPr>
          <a:xfrm>
            <a:off x="3647122" y="4816475"/>
            <a:ext cx="12259206" cy="1143000"/>
            <a:chOff x="3647122" y="5040230"/>
            <a:chExt cx="12259206" cy="1143000"/>
          </a:xfrm>
        </p:grpSpPr>
        <p:sp>
          <p:nvSpPr>
            <p:cNvPr id="12" name="object 14"/>
            <p:cNvSpPr/>
            <p:nvPr/>
          </p:nvSpPr>
          <p:spPr>
            <a:xfrm>
              <a:off x="3647122" y="5040230"/>
              <a:ext cx="12259206" cy="1143000"/>
            </a:xfrm>
            <a:custGeom>
              <a:avLst/>
              <a:gdLst/>
              <a:ahLst/>
              <a:cxnLst/>
              <a:rect l="l" t="t" r="r" b="b"/>
              <a:pathLst>
                <a:path w="8390255" h="1340485">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lstStyle/>
            <a:p>
              <a:endParaRPr/>
            </a:p>
          </p:txBody>
        </p:sp>
        <p:sp>
          <p:nvSpPr>
            <p:cNvPr id="13" name="object 17"/>
            <p:cNvSpPr txBox="1"/>
            <p:nvPr/>
          </p:nvSpPr>
          <p:spPr>
            <a:xfrm>
              <a:off x="4332498" y="5384165"/>
              <a:ext cx="11573830" cy="453970"/>
            </a:xfrm>
            <a:prstGeom prst="rect">
              <a:avLst/>
            </a:prstGeom>
          </p:spPr>
          <p:txBody>
            <a:bodyPr vert="horz" wrap="square" lIns="0" tIns="0" rIns="0" bIns="0" rtlCol="0">
              <a:spAutoFit/>
            </a:bodyPr>
            <a:lstStyle/>
            <a:p>
              <a:pPr marL="12700">
                <a:tabLst>
                  <a:tab pos="4241800" algn="l"/>
                </a:tabLst>
              </a:pPr>
              <a:r>
                <a:rPr lang="de-AT" sz="2950" spc="235" dirty="0">
                  <a:solidFill>
                    <a:srgbClr val="0056A3"/>
                  </a:solidFill>
                  <a:latin typeface="Arial"/>
                  <a:cs typeface="Arial"/>
                </a:rPr>
                <a:t>Kurs für Nichtmitglieder	=	</a:t>
              </a:r>
              <a:r>
                <a:rPr lang="de-AT" sz="2950" spc="200" dirty="0">
                  <a:solidFill>
                    <a:srgbClr val="0056A3"/>
                  </a:solidFill>
                  <a:latin typeface="Arial"/>
                  <a:cs typeface="Arial"/>
                </a:rPr>
                <a:t>6´000.-</a:t>
              </a:r>
              <a:endParaRPr lang="de-AT" sz="2950" spc="235" dirty="0">
                <a:solidFill>
                  <a:srgbClr val="0056A3"/>
                </a:solidFill>
                <a:latin typeface="Arial"/>
                <a:cs typeface="Arial"/>
              </a:endParaRPr>
            </a:p>
          </p:txBody>
        </p:sp>
      </p:grpSp>
      <p:grpSp>
        <p:nvGrpSpPr>
          <p:cNvPr id="15" name="Gruppieren 14"/>
          <p:cNvGrpSpPr/>
          <p:nvPr/>
        </p:nvGrpSpPr>
        <p:grpSpPr>
          <a:xfrm>
            <a:off x="3629886" y="3063875"/>
            <a:ext cx="12259206" cy="1143000"/>
            <a:chOff x="3647122" y="5040230"/>
            <a:chExt cx="12259206" cy="1143000"/>
          </a:xfrm>
        </p:grpSpPr>
        <p:sp>
          <p:nvSpPr>
            <p:cNvPr id="16" name="object 14"/>
            <p:cNvSpPr/>
            <p:nvPr/>
          </p:nvSpPr>
          <p:spPr>
            <a:xfrm>
              <a:off x="3647122" y="5040230"/>
              <a:ext cx="12259206" cy="1143000"/>
            </a:xfrm>
            <a:custGeom>
              <a:avLst/>
              <a:gdLst/>
              <a:ahLst/>
              <a:cxnLst/>
              <a:rect l="l" t="t" r="r" b="b"/>
              <a:pathLst>
                <a:path w="8390255" h="1340485">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lstStyle/>
            <a:p>
              <a:endParaRPr/>
            </a:p>
          </p:txBody>
        </p:sp>
        <p:sp>
          <p:nvSpPr>
            <p:cNvPr id="17" name="object 17"/>
            <p:cNvSpPr txBox="1"/>
            <p:nvPr/>
          </p:nvSpPr>
          <p:spPr>
            <a:xfrm>
              <a:off x="4332498" y="5384165"/>
              <a:ext cx="11573830" cy="453970"/>
            </a:xfrm>
            <a:prstGeom prst="rect">
              <a:avLst/>
            </a:prstGeom>
          </p:spPr>
          <p:txBody>
            <a:bodyPr vert="horz" wrap="square" lIns="0" tIns="0" rIns="0" bIns="0" rtlCol="0">
              <a:spAutoFit/>
            </a:bodyPr>
            <a:lstStyle/>
            <a:p>
              <a:pPr marL="12700">
                <a:tabLst>
                  <a:tab pos="4241800" algn="l"/>
                </a:tabLst>
              </a:pPr>
              <a:r>
                <a:rPr lang="de-AT" sz="2950" spc="235" dirty="0">
                  <a:solidFill>
                    <a:srgbClr val="0056A3"/>
                  </a:solidFill>
                  <a:latin typeface="Arial"/>
                  <a:cs typeface="Arial"/>
                </a:rPr>
                <a:t>Prüfung			=	</a:t>
              </a:r>
              <a:r>
                <a:rPr lang="de-AT" sz="2950" spc="200" dirty="0">
                  <a:solidFill>
                    <a:srgbClr val="0056A3"/>
                  </a:solidFill>
                  <a:latin typeface="Arial"/>
                  <a:cs typeface="Arial"/>
                </a:rPr>
                <a:t>1´000.-</a:t>
              </a:r>
              <a:endParaRPr lang="de-AT" sz="2950" spc="235" dirty="0">
                <a:solidFill>
                  <a:srgbClr val="0056A3"/>
                </a:solidFill>
                <a:latin typeface="Arial"/>
                <a:cs typeface="Arial"/>
              </a:endParaRPr>
            </a:p>
          </p:txBody>
        </p:sp>
      </p:grpSp>
      <p:grpSp>
        <p:nvGrpSpPr>
          <p:cNvPr id="18" name="Gruppieren 17"/>
          <p:cNvGrpSpPr/>
          <p:nvPr/>
        </p:nvGrpSpPr>
        <p:grpSpPr>
          <a:xfrm>
            <a:off x="3629886" y="1844675"/>
            <a:ext cx="12259206" cy="1143000"/>
            <a:chOff x="3647122" y="5040230"/>
            <a:chExt cx="12259206" cy="1143000"/>
          </a:xfrm>
        </p:grpSpPr>
        <p:sp>
          <p:nvSpPr>
            <p:cNvPr id="19" name="object 14"/>
            <p:cNvSpPr/>
            <p:nvPr/>
          </p:nvSpPr>
          <p:spPr>
            <a:xfrm>
              <a:off x="3647122" y="5040230"/>
              <a:ext cx="12259206" cy="1143000"/>
            </a:xfrm>
            <a:custGeom>
              <a:avLst/>
              <a:gdLst/>
              <a:ahLst/>
              <a:cxnLst/>
              <a:rect l="l" t="t" r="r" b="b"/>
              <a:pathLst>
                <a:path w="8390255" h="1340485">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lstStyle/>
            <a:p>
              <a:endParaRPr/>
            </a:p>
          </p:txBody>
        </p:sp>
        <p:sp>
          <p:nvSpPr>
            <p:cNvPr id="20" name="object 17"/>
            <p:cNvSpPr txBox="1"/>
            <p:nvPr/>
          </p:nvSpPr>
          <p:spPr>
            <a:xfrm>
              <a:off x="4332498" y="5384165"/>
              <a:ext cx="11573830" cy="453970"/>
            </a:xfrm>
            <a:prstGeom prst="rect">
              <a:avLst/>
            </a:prstGeom>
          </p:spPr>
          <p:txBody>
            <a:bodyPr vert="horz" wrap="square" lIns="0" tIns="0" rIns="0" bIns="0" rtlCol="0">
              <a:spAutoFit/>
            </a:bodyPr>
            <a:lstStyle/>
            <a:p>
              <a:pPr marL="12700">
                <a:tabLst>
                  <a:tab pos="4241800" algn="l"/>
                </a:tabLst>
              </a:pPr>
              <a:r>
                <a:rPr lang="de-AT" sz="2950" spc="235" dirty="0">
                  <a:solidFill>
                    <a:srgbClr val="0056A3"/>
                  </a:solidFill>
                  <a:latin typeface="Arial"/>
                  <a:cs typeface="Arial"/>
                </a:rPr>
                <a:t>Kurs (für Mitglieder)			=	</a:t>
              </a:r>
              <a:r>
                <a:rPr lang="de-AT" sz="2950" spc="200" dirty="0">
                  <a:solidFill>
                    <a:srgbClr val="0056A3"/>
                  </a:solidFill>
                  <a:latin typeface="Arial"/>
                  <a:cs typeface="Arial"/>
                </a:rPr>
                <a:t>5´000.-</a:t>
              </a:r>
              <a:endParaRPr lang="de-AT" sz="2950" spc="235" dirty="0">
                <a:solidFill>
                  <a:srgbClr val="0056A3"/>
                </a:solidFill>
                <a:latin typeface="Arial"/>
                <a:cs typeface="Arial"/>
              </a:endParaRPr>
            </a:p>
          </p:txBody>
        </p:sp>
      </p:grpSp>
      <p:sp>
        <p:nvSpPr>
          <p:cNvPr id="23"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grpSp>
        <p:nvGrpSpPr>
          <p:cNvPr id="24" name="Gruppieren 23"/>
          <p:cNvGrpSpPr/>
          <p:nvPr/>
        </p:nvGrpSpPr>
        <p:grpSpPr>
          <a:xfrm>
            <a:off x="3636010" y="6035675"/>
            <a:ext cx="12259206" cy="1143000"/>
            <a:chOff x="3647122" y="5040230"/>
            <a:chExt cx="12259206" cy="1143000"/>
          </a:xfrm>
        </p:grpSpPr>
        <p:sp>
          <p:nvSpPr>
            <p:cNvPr id="25" name="object 14"/>
            <p:cNvSpPr/>
            <p:nvPr/>
          </p:nvSpPr>
          <p:spPr>
            <a:xfrm>
              <a:off x="3647122" y="5040230"/>
              <a:ext cx="12259206" cy="1143000"/>
            </a:xfrm>
            <a:custGeom>
              <a:avLst/>
              <a:gdLst/>
              <a:ahLst/>
              <a:cxnLst/>
              <a:rect l="l" t="t" r="r" b="b"/>
              <a:pathLst>
                <a:path w="8390255" h="1340485">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lstStyle/>
            <a:p>
              <a:endParaRPr/>
            </a:p>
          </p:txBody>
        </p:sp>
        <p:sp>
          <p:nvSpPr>
            <p:cNvPr id="26" name="object 17"/>
            <p:cNvSpPr txBox="1"/>
            <p:nvPr/>
          </p:nvSpPr>
          <p:spPr>
            <a:xfrm>
              <a:off x="4332498" y="5384165"/>
              <a:ext cx="11573830" cy="453970"/>
            </a:xfrm>
            <a:prstGeom prst="rect">
              <a:avLst/>
            </a:prstGeom>
          </p:spPr>
          <p:txBody>
            <a:bodyPr vert="horz" wrap="square" lIns="0" tIns="0" rIns="0" bIns="0" rtlCol="0">
              <a:spAutoFit/>
            </a:bodyPr>
            <a:lstStyle/>
            <a:p>
              <a:pPr marL="12700">
                <a:tabLst>
                  <a:tab pos="4241800" algn="l"/>
                </a:tabLst>
              </a:pPr>
              <a:r>
                <a:rPr lang="de-AT" sz="2950" spc="235" dirty="0">
                  <a:solidFill>
                    <a:srgbClr val="0056A3"/>
                  </a:solidFill>
                  <a:latin typeface="Arial"/>
                  <a:cs typeface="Arial"/>
                </a:rPr>
                <a:t>Prüfung für Nichtmitglieder	=	</a:t>
              </a:r>
              <a:r>
                <a:rPr lang="de-AT" sz="2950" spc="200" dirty="0">
                  <a:solidFill>
                    <a:srgbClr val="0056A3"/>
                  </a:solidFill>
                  <a:latin typeface="Arial"/>
                  <a:cs typeface="Arial"/>
                </a:rPr>
                <a:t>1´000.-</a:t>
              </a:r>
              <a:endParaRPr lang="de-AT" sz="2950" spc="235" dirty="0">
                <a:solidFill>
                  <a:srgbClr val="0056A3"/>
                </a:solidFill>
                <a:latin typeface="Arial"/>
                <a:cs typeface="Arial"/>
              </a:endParaRPr>
            </a:p>
          </p:txBody>
        </p:sp>
      </p:grpSp>
    </p:spTree>
    <p:extLst>
      <p:ext uri="{BB962C8B-B14F-4D97-AF65-F5344CB8AC3E}">
        <p14:creationId xmlns:p14="http://schemas.microsoft.com/office/powerpoint/2010/main" val="2444448049"/>
      </p:ext>
    </p:extLst>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75450" y="3140075"/>
            <a:ext cx="7051684" cy="4247317"/>
          </a:xfrm>
          <a:prstGeom prst="rect">
            <a:avLst/>
          </a:prstGeom>
        </p:spPr>
        <p:txBody>
          <a:bodyPr vert="horz" wrap="square" lIns="0" tIns="0" rIns="0" bIns="0" rtlCol="0">
            <a:spAutoFit/>
          </a:bodyPr>
          <a:lstStyle/>
          <a:p>
            <a:pPr marL="12700" marR="5080" algn="just">
              <a:lnSpc>
                <a:spcPct val="100400"/>
              </a:lnSpc>
            </a:pPr>
            <a:r>
              <a:rPr lang="de-AT" spc="1535" dirty="0"/>
              <a:t>KON</a:t>
            </a:r>
            <a:r>
              <a:rPr spc="1535" dirty="0"/>
              <a:t>ZEP</a:t>
            </a:r>
            <a:r>
              <a:rPr lang="de-AT" spc="1535" dirty="0"/>
              <a:t>T</a:t>
            </a:r>
            <a:r>
              <a:rPr spc="1535" dirty="0"/>
              <a:t>  </a:t>
            </a:r>
            <a:r>
              <a:rPr spc="1970" dirty="0"/>
              <a:t>B</a:t>
            </a:r>
            <a:r>
              <a:rPr lang="de-AT" spc="1970" dirty="0"/>
              <a:t>ILDUNG</a:t>
            </a:r>
            <a:r>
              <a:rPr spc="1970" dirty="0"/>
              <a:t>  </a:t>
            </a:r>
            <a:r>
              <a:rPr spc="360" dirty="0"/>
              <a:t>2017</a:t>
            </a:r>
            <a:r>
              <a:rPr spc="2945" dirty="0"/>
              <a:t> </a:t>
            </a:r>
            <a:r>
              <a:rPr lang="de-AT" spc="2945" dirty="0"/>
              <a:t> </a:t>
            </a:r>
            <a:r>
              <a:rPr spc="190" dirty="0"/>
              <a:t>VSS</a:t>
            </a:r>
          </a:p>
        </p:txBody>
      </p:sp>
      <p:sp>
        <p:nvSpPr>
          <p:cNvPr id="4"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extLst>
      <p:ext uri="{BB962C8B-B14F-4D97-AF65-F5344CB8AC3E}">
        <p14:creationId xmlns:p14="http://schemas.microsoft.com/office/powerpoint/2010/main" val="3633971838"/>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7807" y="1997076"/>
            <a:ext cx="17088486" cy="12126397"/>
          </a:xfrm>
        </p:spPr>
        <p:txBody>
          <a:bodyPr/>
          <a:lstStyle/>
          <a:p>
            <a:r>
              <a:rPr lang="de-CH" sz="4400" b="1" dirty="0"/>
              <a:t>3. </a:t>
            </a:r>
            <a:r>
              <a:rPr lang="de-CH" sz="4000" b="1" dirty="0"/>
              <a:t>Lernziele formulieren mit BAG</a:t>
            </a:r>
            <a:r>
              <a:rPr lang="de-CH" sz="4000" dirty="0"/>
              <a:t/>
            </a:r>
            <a:br>
              <a:rPr lang="de-CH" sz="4000" dirty="0"/>
            </a:br>
            <a:r>
              <a:rPr lang="de-CH" sz="4000" dirty="0"/>
              <a:t/>
            </a:r>
            <a:br>
              <a:rPr lang="de-CH" sz="4000" dirty="0"/>
            </a:br>
            <a:r>
              <a:rPr lang="de-CH" sz="3600" dirty="0"/>
              <a:t>Diese wurde durchgeführt und bildete den Hauptschwerpunkt der Arbeiten im Jahr 2016.</a:t>
            </a:r>
            <a:r>
              <a:rPr lang="de-CH" sz="4000" dirty="0"/>
              <a:t/>
            </a:r>
            <a:br>
              <a:rPr lang="de-CH" sz="4000" dirty="0"/>
            </a:br>
            <a:r>
              <a:rPr lang="de-CH" sz="4000" dirty="0"/>
              <a:t/>
            </a:r>
            <a:br>
              <a:rPr lang="de-CH" sz="4000" dirty="0"/>
            </a:br>
            <a:r>
              <a:rPr lang="de-CH" sz="4000" b="1" dirty="0"/>
              <a:t>Zielsetzung</a:t>
            </a:r>
            <a:r>
              <a:rPr lang="de-CH" sz="2800" b="1" dirty="0"/>
              <a:t> </a:t>
            </a:r>
            <a:r>
              <a:rPr lang="de-CH" sz="2800" dirty="0"/>
              <a:t/>
            </a:r>
            <a:br>
              <a:rPr lang="de-CH" sz="2800" dirty="0"/>
            </a:br>
            <a:r>
              <a:rPr lang="de-CH" sz="2800" dirty="0"/>
              <a:t>- 	</a:t>
            </a:r>
            <a:r>
              <a:rPr lang="de-CH" sz="3600" dirty="0"/>
              <a:t>Fachbewilligungsinhaber sollen in der Lage sein, eine Schädlingsbekämpfung 	mit </a:t>
            </a:r>
            <a:r>
              <a:rPr lang="de-CH" sz="3600" dirty="0" err="1"/>
              <a:t>Bioziden</a:t>
            </a:r>
            <a:r>
              <a:rPr lang="de-CH" sz="3600" dirty="0"/>
              <a:t> selbständig planen und durchführen zu können. </a:t>
            </a:r>
            <a:br>
              <a:rPr lang="de-CH" sz="3600" dirty="0"/>
            </a:br>
            <a:r>
              <a:rPr lang="de-CH" sz="3600" dirty="0"/>
              <a:t>-	Dabei müssen sie alle für den Einzelfall relevanten Gesetze und Verordnungen 	berücksichtigen, aus den zur Verfügung stehenden Produkten (Produktart 14 	und 18 der VBP) und 	Behandlungsmethoden die im Sinne des IPM (</a:t>
            </a:r>
            <a:r>
              <a:rPr lang="de-CH" sz="3600" dirty="0" err="1"/>
              <a:t>integrated</a:t>
            </a:r>
            <a:r>
              <a:rPr lang="de-CH" sz="3600" dirty="0"/>
              <a:t> 	pest </a:t>
            </a:r>
            <a:r>
              <a:rPr lang="de-CH" sz="3600" dirty="0" err="1"/>
              <a:t>management</a:t>
            </a:r>
            <a:r>
              <a:rPr lang="de-CH" sz="3600" dirty="0"/>
              <a:t>) passenden und 	angemessenen auswählen und </a:t>
            </a:r>
            <a:br>
              <a:rPr lang="de-CH" sz="3600" dirty="0"/>
            </a:br>
            <a:r>
              <a:rPr lang="de-CH" sz="3600" dirty="0"/>
              <a:t>- 	unter Berücksichtigung von Umwelt-, Arten- und Nichtzieltierschutz sowie </a:t>
            </a:r>
            <a:br>
              <a:rPr lang="de-CH" sz="3600" dirty="0"/>
            </a:br>
            <a:r>
              <a:rPr lang="de-CH" sz="3600" dirty="0"/>
              <a:t>-	arbeitsrechtlicher und Arbeitssicherheitsaspekten </a:t>
            </a:r>
            <a:br>
              <a:rPr lang="de-CH" sz="3600" dirty="0"/>
            </a:br>
            <a:r>
              <a:rPr lang="de-CH" sz="3600" dirty="0"/>
              <a:t>-	eine erfolgreiche und nachhaltige Bekämpfung durchführen können.</a:t>
            </a:r>
            <a:r>
              <a:rPr lang="de-CH" sz="4000" dirty="0"/>
              <a:t/>
            </a:r>
            <a:br>
              <a:rPr lang="de-CH" sz="4000" dirty="0"/>
            </a:br>
            <a:r>
              <a:rPr lang="de-CH" sz="4400" dirty="0"/>
              <a:t/>
            </a:r>
            <a:br>
              <a:rPr lang="de-CH" sz="4400" dirty="0"/>
            </a:br>
            <a:r>
              <a:rPr lang="de-CH" dirty="0"/>
              <a:t/>
            </a:r>
            <a:br>
              <a:rPr lang="de-CH" dirty="0"/>
            </a:br>
            <a:endParaRPr lang="de-CH" dirty="0"/>
          </a:p>
        </p:txBody>
      </p:sp>
      <p:sp>
        <p:nvSpPr>
          <p:cNvPr id="3" name="Inhaltsplatzhalter 2"/>
          <p:cNvSpPr>
            <a:spLocks noGrp="1"/>
          </p:cNvSpPr>
          <p:nvPr>
            <p:ph idx="4294967295"/>
          </p:nvPr>
        </p:nvSpPr>
        <p:spPr>
          <a:xfrm>
            <a:off x="1005205" y="2601150"/>
            <a:ext cx="18093690" cy="7464171"/>
          </a:xfrm>
        </p:spPr>
        <p:txBody>
          <a:bodyPr/>
          <a:lstStyle/>
          <a:p>
            <a:endParaRPr lang="de-CH" dirty="0"/>
          </a:p>
        </p:txBody>
      </p:sp>
      <p:sp>
        <p:nvSpPr>
          <p:cNvPr id="5"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extLst>
      <p:ext uri="{BB962C8B-B14F-4D97-AF65-F5344CB8AC3E}">
        <p14:creationId xmlns:p14="http://schemas.microsoft.com/office/powerpoint/2010/main" val="400067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834701" y="3210938"/>
            <a:ext cx="2219960" cy="4293235"/>
          </a:xfrm>
          <a:custGeom>
            <a:avLst/>
            <a:gdLst/>
            <a:ahLst/>
            <a:cxnLst/>
            <a:rect l="l" t="t" r="r" b="b"/>
            <a:pathLst>
              <a:path w="2219959" h="4293234">
                <a:moveTo>
                  <a:pt x="0" y="4293063"/>
                </a:moveTo>
                <a:lnTo>
                  <a:pt x="2219827" y="4293063"/>
                </a:lnTo>
                <a:lnTo>
                  <a:pt x="2219827" y="0"/>
                </a:lnTo>
                <a:lnTo>
                  <a:pt x="0" y="0"/>
                </a:lnTo>
                <a:lnTo>
                  <a:pt x="0" y="4293063"/>
                </a:lnTo>
                <a:close/>
              </a:path>
            </a:pathLst>
          </a:custGeom>
          <a:solidFill>
            <a:srgbClr val="FFFFFF"/>
          </a:solidFill>
        </p:spPr>
        <p:txBody>
          <a:bodyPr wrap="square" lIns="0" tIns="0" rIns="0" bIns="0" rtlCol="0"/>
          <a:lstStyle/>
          <a:p>
            <a:endParaRPr/>
          </a:p>
        </p:txBody>
      </p:sp>
      <p:sp>
        <p:nvSpPr>
          <p:cNvPr id="3" name="object 3"/>
          <p:cNvSpPr txBox="1"/>
          <p:nvPr/>
        </p:nvSpPr>
        <p:spPr>
          <a:xfrm>
            <a:off x="2696536" y="811764"/>
            <a:ext cx="6364914" cy="453970"/>
          </a:xfrm>
          <a:prstGeom prst="rect">
            <a:avLst/>
          </a:prstGeom>
        </p:spPr>
        <p:txBody>
          <a:bodyPr vert="horz" wrap="square" lIns="0" tIns="0" rIns="0" bIns="0" rtlCol="0">
            <a:spAutoFit/>
          </a:bodyPr>
          <a:lstStyle/>
          <a:p>
            <a:pPr marL="12700">
              <a:lnSpc>
                <a:spcPct val="100000"/>
              </a:lnSpc>
            </a:pPr>
            <a:r>
              <a:rPr sz="2950" spc="470" dirty="0">
                <a:solidFill>
                  <a:srgbClr val="FFFFFF"/>
                </a:solidFill>
                <a:latin typeface="Arial"/>
                <a:cs typeface="Arial"/>
              </a:rPr>
              <a:t>A</a:t>
            </a:r>
            <a:r>
              <a:rPr lang="de-AT" sz="2950" spc="470" dirty="0">
                <a:solidFill>
                  <a:srgbClr val="FFFFFF"/>
                </a:solidFill>
                <a:latin typeface="Arial"/>
                <a:cs typeface="Arial"/>
              </a:rPr>
              <a:t>USBILDUNG</a:t>
            </a:r>
            <a:r>
              <a:rPr sz="2950" spc="470" dirty="0">
                <a:solidFill>
                  <a:srgbClr val="FFFFFF"/>
                </a:solidFill>
                <a:latin typeface="Arial"/>
                <a:cs typeface="Arial"/>
              </a:rPr>
              <a:t> </a:t>
            </a:r>
            <a:r>
              <a:rPr sz="2950" spc="70" dirty="0">
                <a:solidFill>
                  <a:srgbClr val="FFFFFF"/>
                </a:solidFill>
                <a:latin typeface="Arial"/>
                <a:cs typeface="Arial"/>
              </a:rPr>
              <a:t>VFB </a:t>
            </a:r>
            <a:r>
              <a:rPr sz="2950" spc="170" dirty="0">
                <a:solidFill>
                  <a:srgbClr val="FFFFFF"/>
                </a:solidFill>
                <a:latin typeface="Arial"/>
                <a:cs typeface="Arial"/>
              </a:rPr>
              <a:t>- </a:t>
            </a:r>
            <a:r>
              <a:rPr sz="2950" spc="-45" dirty="0">
                <a:solidFill>
                  <a:srgbClr val="FFFFFF"/>
                </a:solidFill>
                <a:latin typeface="Arial"/>
                <a:cs typeface="Arial"/>
              </a:rPr>
              <a:t>S</a:t>
            </a:r>
            <a:r>
              <a:rPr sz="2950" spc="455" dirty="0">
                <a:solidFill>
                  <a:srgbClr val="FFFFFF"/>
                </a:solidFill>
                <a:latin typeface="Arial"/>
                <a:cs typeface="Arial"/>
              </a:rPr>
              <a:t> </a:t>
            </a:r>
            <a:r>
              <a:rPr sz="2950" spc="365" dirty="0">
                <a:solidFill>
                  <a:srgbClr val="FFFFFF"/>
                </a:solidFill>
                <a:latin typeface="Arial"/>
                <a:cs typeface="Arial"/>
              </a:rPr>
              <a:t>HE</a:t>
            </a:r>
            <a:r>
              <a:rPr lang="de-AT" sz="2950" spc="365" dirty="0">
                <a:solidFill>
                  <a:srgbClr val="FFFFFF"/>
                </a:solidFill>
                <a:latin typeface="Arial"/>
                <a:cs typeface="Arial"/>
              </a:rPr>
              <a:t>UT</a:t>
            </a:r>
            <a:r>
              <a:rPr sz="2950" spc="365" dirty="0">
                <a:solidFill>
                  <a:srgbClr val="FFFFFF"/>
                </a:solidFill>
                <a:latin typeface="Arial"/>
                <a:cs typeface="Arial"/>
              </a:rPr>
              <a:t>E</a:t>
            </a:r>
            <a:endParaRPr sz="2950" dirty="0">
              <a:latin typeface="Arial"/>
              <a:cs typeface="Arial"/>
            </a:endParaRPr>
          </a:p>
        </p:txBody>
      </p:sp>
      <p:sp>
        <p:nvSpPr>
          <p:cNvPr id="4" name="object 4"/>
          <p:cNvSpPr txBox="1"/>
          <p:nvPr/>
        </p:nvSpPr>
        <p:spPr>
          <a:xfrm>
            <a:off x="2719707" y="3210938"/>
            <a:ext cx="2219960" cy="4293235"/>
          </a:xfrm>
          <a:prstGeom prst="rect">
            <a:avLst/>
          </a:prstGeom>
          <a:solidFill>
            <a:srgbClr val="FFFFFF"/>
          </a:solidFill>
        </p:spPr>
        <p:txBody>
          <a:bodyPr vert="horz" wrap="square" lIns="0" tIns="0" rIns="0" bIns="0" rtlCol="0">
            <a:spAutoFit/>
          </a:bodyPr>
          <a:lstStyle/>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marL="485775">
              <a:lnSpc>
                <a:spcPct val="100000"/>
              </a:lnSpc>
              <a:spcBef>
                <a:spcPts val="2150"/>
              </a:spcBef>
            </a:pPr>
            <a:r>
              <a:rPr sz="2950" spc="5" dirty="0">
                <a:solidFill>
                  <a:srgbClr val="0056A3"/>
                </a:solidFill>
                <a:latin typeface="Arial"/>
                <a:cs typeface="Arial"/>
              </a:rPr>
              <a:t>3</a:t>
            </a:r>
            <a:r>
              <a:rPr sz="2950" spc="204"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5" name="object 5"/>
          <p:cNvSpPr txBox="1"/>
          <p:nvPr/>
        </p:nvSpPr>
        <p:spPr>
          <a:xfrm>
            <a:off x="2719707" y="7631577"/>
            <a:ext cx="2209761" cy="453970"/>
          </a:xfrm>
          <a:prstGeom prst="rect">
            <a:avLst/>
          </a:prstGeom>
        </p:spPr>
        <p:txBody>
          <a:bodyPr vert="horz" wrap="square" lIns="0" tIns="0" rIns="0" bIns="0" rtlCol="0">
            <a:spAutoFit/>
          </a:bodyPr>
          <a:lstStyle/>
          <a:p>
            <a:pPr marL="12700" algn="ctr">
              <a:lnSpc>
                <a:spcPct val="100000"/>
              </a:lnSpc>
            </a:pPr>
            <a:r>
              <a:rPr lang="de-AT" sz="2950" spc="700" dirty="0">
                <a:solidFill>
                  <a:srgbClr val="FFFFFF"/>
                </a:solidFill>
                <a:latin typeface="Arial"/>
                <a:cs typeface="Arial"/>
              </a:rPr>
              <a:t>NO</a:t>
            </a:r>
            <a:r>
              <a:rPr sz="2950" spc="-390" dirty="0">
                <a:solidFill>
                  <a:srgbClr val="FFFFFF"/>
                </a:solidFill>
                <a:latin typeface="Arial"/>
                <a:cs typeface="Arial"/>
              </a:rPr>
              <a:t>V</a:t>
            </a:r>
            <a:r>
              <a:rPr sz="2950" spc="5" dirty="0">
                <a:solidFill>
                  <a:srgbClr val="FFFFFF"/>
                </a:solidFill>
                <a:latin typeface="Arial"/>
                <a:cs typeface="Arial"/>
              </a:rPr>
              <a:t>.</a:t>
            </a:r>
            <a:endParaRPr sz="2950" dirty="0">
              <a:latin typeface="Arial"/>
              <a:cs typeface="Arial"/>
            </a:endParaRPr>
          </a:p>
        </p:txBody>
      </p:sp>
      <p:sp>
        <p:nvSpPr>
          <p:cNvPr id="6" name="object 6"/>
          <p:cNvSpPr txBox="1"/>
          <p:nvPr/>
        </p:nvSpPr>
        <p:spPr>
          <a:xfrm>
            <a:off x="3154533" y="2621133"/>
            <a:ext cx="1339850" cy="458470"/>
          </a:xfrm>
          <a:prstGeom prst="rect">
            <a:avLst/>
          </a:prstGeom>
        </p:spPr>
        <p:txBody>
          <a:bodyPr vert="horz" wrap="square" lIns="0" tIns="0" rIns="0" bIns="0" rtlCol="0">
            <a:spAutoFit/>
          </a:bodyPr>
          <a:lstStyle/>
          <a:p>
            <a:pPr marL="12700">
              <a:lnSpc>
                <a:spcPct val="100000"/>
              </a:lnSpc>
            </a:pPr>
            <a:r>
              <a:rPr sz="2950" spc="235" dirty="0">
                <a:solidFill>
                  <a:srgbClr val="FFFFFF"/>
                </a:solidFill>
                <a:latin typeface="Arial"/>
                <a:cs typeface="Arial"/>
              </a:rPr>
              <a:t>Block</a:t>
            </a:r>
            <a:r>
              <a:rPr sz="2950" spc="200" dirty="0">
                <a:solidFill>
                  <a:srgbClr val="FFFFFF"/>
                </a:solidFill>
                <a:latin typeface="Arial"/>
                <a:cs typeface="Arial"/>
              </a:rPr>
              <a:t> </a:t>
            </a:r>
            <a:r>
              <a:rPr lang="de-AT" sz="2950" spc="165" dirty="0">
                <a:solidFill>
                  <a:srgbClr val="FFFFFF"/>
                </a:solidFill>
                <a:latin typeface="Arial"/>
                <a:cs typeface="Arial"/>
              </a:rPr>
              <a:t>I</a:t>
            </a:r>
            <a:endParaRPr sz="2950" dirty="0">
              <a:latin typeface="Arial"/>
              <a:cs typeface="Arial"/>
            </a:endParaRPr>
          </a:p>
        </p:txBody>
      </p:sp>
      <p:sp>
        <p:nvSpPr>
          <p:cNvPr id="7" name="object 7"/>
          <p:cNvSpPr txBox="1"/>
          <p:nvPr/>
        </p:nvSpPr>
        <p:spPr>
          <a:xfrm>
            <a:off x="10588683" y="3210938"/>
            <a:ext cx="2219960" cy="4293235"/>
          </a:xfrm>
          <a:prstGeom prst="rect">
            <a:avLst/>
          </a:prstGeom>
          <a:solidFill>
            <a:srgbClr val="FFFFFF"/>
          </a:solidFill>
        </p:spPr>
        <p:txBody>
          <a:bodyPr vert="horz" wrap="square" lIns="0" tIns="0" rIns="0" bIns="0" rtlCol="0">
            <a:spAutoFit/>
          </a:bodyPr>
          <a:lstStyle/>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marL="485775">
              <a:lnSpc>
                <a:spcPct val="100000"/>
              </a:lnSpc>
              <a:spcBef>
                <a:spcPts val="2150"/>
              </a:spcBef>
            </a:pPr>
            <a:r>
              <a:rPr sz="2950" spc="5" dirty="0">
                <a:solidFill>
                  <a:srgbClr val="0056A3"/>
                </a:solidFill>
                <a:latin typeface="Arial"/>
                <a:cs typeface="Arial"/>
              </a:rPr>
              <a:t>3</a:t>
            </a:r>
            <a:r>
              <a:rPr sz="2950" spc="204"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8" name="object 8"/>
          <p:cNvSpPr txBox="1"/>
          <p:nvPr/>
        </p:nvSpPr>
        <p:spPr>
          <a:xfrm>
            <a:off x="11237114" y="7631577"/>
            <a:ext cx="932180" cy="458470"/>
          </a:xfrm>
          <a:prstGeom prst="rect">
            <a:avLst/>
          </a:prstGeom>
        </p:spPr>
        <p:txBody>
          <a:bodyPr vert="horz" wrap="square" lIns="0" tIns="0" rIns="0" bIns="0" rtlCol="0">
            <a:spAutoFit/>
          </a:bodyPr>
          <a:lstStyle/>
          <a:p>
            <a:pPr marL="12700">
              <a:lnSpc>
                <a:spcPct val="100000"/>
              </a:lnSpc>
            </a:pPr>
            <a:r>
              <a:rPr sz="2950" spc="135" dirty="0">
                <a:solidFill>
                  <a:srgbClr val="FFFFFF"/>
                </a:solidFill>
                <a:latin typeface="Arial"/>
                <a:cs typeface="Arial"/>
              </a:rPr>
              <a:t>FEB.</a:t>
            </a:r>
            <a:endParaRPr sz="2950">
              <a:latin typeface="Arial"/>
              <a:cs typeface="Arial"/>
            </a:endParaRPr>
          </a:p>
        </p:txBody>
      </p:sp>
      <p:sp>
        <p:nvSpPr>
          <p:cNvPr id="9" name="object 9"/>
          <p:cNvSpPr txBox="1"/>
          <p:nvPr/>
        </p:nvSpPr>
        <p:spPr>
          <a:xfrm>
            <a:off x="10899428" y="2621133"/>
            <a:ext cx="1589405" cy="458470"/>
          </a:xfrm>
          <a:prstGeom prst="rect">
            <a:avLst/>
          </a:prstGeom>
        </p:spPr>
        <p:txBody>
          <a:bodyPr vert="horz" wrap="square" lIns="0" tIns="0" rIns="0" bIns="0" rtlCol="0">
            <a:spAutoFit/>
          </a:bodyPr>
          <a:lstStyle/>
          <a:p>
            <a:pPr marL="12700">
              <a:lnSpc>
                <a:spcPct val="100000"/>
              </a:lnSpc>
            </a:pPr>
            <a:r>
              <a:rPr sz="2950" spc="235" dirty="0">
                <a:solidFill>
                  <a:srgbClr val="FFFFFF"/>
                </a:solidFill>
                <a:latin typeface="Arial"/>
                <a:cs typeface="Arial"/>
              </a:rPr>
              <a:t>Block</a:t>
            </a:r>
            <a:r>
              <a:rPr sz="2950" spc="200" dirty="0">
                <a:solidFill>
                  <a:srgbClr val="FFFFFF"/>
                </a:solidFill>
                <a:latin typeface="Arial"/>
                <a:cs typeface="Arial"/>
              </a:rPr>
              <a:t> </a:t>
            </a:r>
            <a:r>
              <a:rPr lang="de-AT" sz="2950" spc="80" dirty="0">
                <a:solidFill>
                  <a:srgbClr val="FFFFFF"/>
                </a:solidFill>
                <a:latin typeface="Arial"/>
                <a:cs typeface="Arial"/>
              </a:rPr>
              <a:t>I</a:t>
            </a:r>
            <a:r>
              <a:rPr sz="2950" spc="80" dirty="0">
                <a:solidFill>
                  <a:srgbClr val="FFFFFF"/>
                </a:solidFill>
                <a:latin typeface="Arial"/>
                <a:cs typeface="Arial"/>
              </a:rPr>
              <a:t>V</a:t>
            </a:r>
            <a:endParaRPr sz="2950" dirty="0">
              <a:latin typeface="Arial"/>
              <a:cs typeface="Arial"/>
            </a:endParaRPr>
          </a:p>
        </p:txBody>
      </p:sp>
      <p:sp>
        <p:nvSpPr>
          <p:cNvPr id="10" name="object 10"/>
          <p:cNvSpPr txBox="1"/>
          <p:nvPr/>
        </p:nvSpPr>
        <p:spPr>
          <a:xfrm>
            <a:off x="5342706" y="3210938"/>
            <a:ext cx="2219960" cy="4293235"/>
          </a:xfrm>
          <a:prstGeom prst="rect">
            <a:avLst/>
          </a:prstGeom>
          <a:solidFill>
            <a:srgbClr val="FFFFFF"/>
          </a:solidFill>
        </p:spPr>
        <p:txBody>
          <a:bodyPr vert="horz" wrap="square" lIns="0" tIns="0" rIns="0" bIns="0" rtlCol="0">
            <a:spAutoFit/>
          </a:bodyPr>
          <a:lstStyle/>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marL="486409">
              <a:lnSpc>
                <a:spcPct val="100000"/>
              </a:lnSpc>
              <a:spcBef>
                <a:spcPts val="2150"/>
              </a:spcBef>
            </a:pPr>
            <a:r>
              <a:rPr sz="2950" spc="5" dirty="0">
                <a:solidFill>
                  <a:srgbClr val="0056A3"/>
                </a:solidFill>
                <a:latin typeface="Arial"/>
                <a:cs typeface="Arial"/>
              </a:rPr>
              <a:t>3</a:t>
            </a:r>
            <a:r>
              <a:rPr sz="2950" spc="204"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11" name="object 11"/>
          <p:cNvSpPr txBox="1"/>
          <p:nvPr/>
        </p:nvSpPr>
        <p:spPr>
          <a:xfrm>
            <a:off x="5980918" y="7631577"/>
            <a:ext cx="953135" cy="458470"/>
          </a:xfrm>
          <a:prstGeom prst="rect">
            <a:avLst/>
          </a:prstGeom>
        </p:spPr>
        <p:txBody>
          <a:bodyPr vert="horz" wrap="square" lIns="0" tIns="0" rIns="0" bIns="0" rtlCol="0">
            <a:spAutoFit/>
          </a:bodyPr>
          <a:lstStyle/>
          <a:p>
            <a:pPr marL="12700">
              <a:lnSpc>
                <a:spcPct val="100000"/>
              </a:lnSpc>
            </a:pPr>
            <a:r>
              <a:rPr sz="2950" spc="135" dirty="0">
                <a:solidFill>
                  <a:srgbClr val="FFFFFF"/>
                </a:solidFill>
                <a:latin typeface="Arial"/>
                <a:cs typeface="Arial"/>
              </a:rPr>
              <a:t>DEZ.</a:t>
            </a:r>
            <a:endParaRPr sz="2950">
              <a:latin typeface="Arial"/>
              <a:cs typeface="Arial"/>
            </a:endParaRPr>
          </a:p>
        </p:txBody>
      </p:sp>
      <p:sp>
        <p:nvSpPr>
          <p:cNvPr id="12" name="object 12"/>
          <p:cNvSpPr txBox="1"/>
          <p:nvPr/>
        </p:nvSpPr>
        <p:spPr>
          <a:xfrm>
            <a:off x="5342706" y="2621133"/>
            <a:ext cx="2161823" cy="458470"/>
          </a:xfrm>
          <a:prstGeom prst="rect">
            <a:avLst/>
          </a:prstGeom>
        </p:spPr>
        <p:txBody>
          <a:bodyPr vert="horz" wrap="square" lIns="0" tIns="0" rIns="0" bIns="0" rtlCol="0">
            <a:spAutoFit/>
          </a:bodyPr>
          <a:lstStyle/>
          <a:p>
            <a:pPr marL="12700" algn="ctr">
              <a:lnSpc>
                <a:spcPct val="100000"/>
              </a:lnSpc>
            </a:pPr>
            <a:r>
              <a:rPr sz="2950" spc="235" dirty="0">
                <a:solidFill>
                  <a:srgbClr val="FFFFFF"/>
                </a:solidFill>
                <a:latin typeface="Arial"/>
                <a:cs typeface="Arial"/>
              </a:rPr>
              <a:t>Block</a:t>
            </a:r>
            <a:r>
              <a:rPr sz="2950" spc="204" dirty="0">
                <a:solidFill>
                  <a:srgbClr val="FFFFFF"/>
                </a:solidFill>
                <a:latin typeface="Arial"/>
                <a:cs typeface="Arial"/>
              </a:rPr>
              <a:t> </a:t>
            </a:r>
            <a:r>
              <a:rPr lang="de-AT" sz="2950" spc="310" dirty="0">
                <a:solidFill>
                  <a:srgbClr val="FFFFFF"/>
                </a:solidFill>
                <a:latin typeface="Arial"/>
                <a:cs typeface="Arial"/>
              </a:rPr>
              <a:t>II</a:t>
            </a:r>
            <a:endParaRPr sz="2950" dirty="0">
              <a:latin typeface="Arial"/>
              <a:cs typeface="Arial"/>
            </a:endParaRPr>
          </a:p>
        </p:txBody>
      </p:sp>
      <p:sp>
        <p:nvSpPr>
          <p:cNvPr id="13" name="object 13"/>
          <p:cNvSpPr txBox="1"/>
          <p:nvPr/>
        </p:nvSpPr>
        <p:spPr>
          <a:xfrm>
            <a:off x="13211743" y="3210938"/>
            <a:ext cx="2219960" cy="4293235"/>
          </a:xfrm>
          <a:prstGeom prst="rect">
            <a:avLst/>
          </a:prstGeom>
          <a:solidFill>
            <a:srgbClr val="FFFFFF"/>
          </a:solidFill>
        </p:spPr>
        <p:txBody>
          <a:bodyPr vert="horz" wrap="square" lIns="0" tIns="0" rIns="0" bIns="0" rtlCol="0">
            <a:spAutoFit/>
          </a:bodyPr>
          <a:lstStyle/>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marL="485775">
              <a:lnSpc>
                <a:spcPct val="100000"/>
              </a:lnSpc>
              <a:spcBef>
                <a:spcPts val="2150"/>
              </a:spcBef>
            </a:pPr>
            <a:r>
              <a:rPr sz="2950" spc="5" dirty="0">
                <a:solidFill>
                  <a:srgbClr val="0056A3"/>
                </a:solidFill>
                <a:latin typeface="Arial"/>
                <a:cs typeface="Arial"/>
              </a:rPr>
              <a:t>3</a:t>
            </a:r>
            <a:r>
              <a:rPr sz="2950" spc="204"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14" name="object 14"/>
          <p:cNvSpPr txBox="1"/>
          <p:nvPr/>
        </p:nvSpPr>
        <p:spPr>
          <a:xfrm>
            <a:off x="13731070" y="7631577"/>
            <a:ext cx="1318569" cy="453970"/>
          </a:xfrm>
          <a:prstGeom prst="rect">
            <a:avLst/>
          </a:prstGeom>
        </p:spPr>
        <p:txBody>
          <a:bodyPr vert="horz" wrap="square" lIns="0" tIns="0" rIns="0" bIns="0" rtlCol="0">
            <a:spAutoFit/>
          </a:bodyPr>
          <a:lstStyle/>
          <a:p>
            <a:pPr marL="12700">
              <a:lnSpc>
                <a:spcPct val="100000"/>
              </a:lnSpc>
            </a:pPr>
            <a:r>
              <a:rPr sz="2950" spc="235" dirty="0">
                <a:solidFill>
                  <a:srgbClr val="FFFFFF"/>
                </a:solidFill>
                <a:latin typeface="Arial"/>
                <a:cs typeface="Arial"/>
              </a:rPr>
              <a:t>MÄ</a:t>
            </a:r>
            <a:r>
              <a:rPr lang="de-AT" sz="2950" spc="235" dirty="0">
                <a:solidFill>
                  <a:srgbClr val="FFFFFF"/>
                </a:solidFill>
                <a:latin typeface="Arial"/>
                <a:cs typeface="Arial"/>
              </a:rPr>
              <a:t>RZ</a:t>
            </a:r>
            <a:endParaRPr sz="2950" dirty="0">
              <a:latin typeface="Arial"/>
              <a:cs typeface="Arial"/>
            </a:endParaRPr>
          </a:p>
        </p:txBody>
      </p:sp>
      <p:sp>
        <p:nvSpPr>
          <p:cNvPr id="15" name="object 15"/>
          <p:cNvSpPr txBox="1"/>
          <p:nvPr/>
        </p:nvSpPr>
        <p:spPr>
          <a:xfrm>
            <a:off x="13584059" y="2621133"/>
            <a:ext cx="1465580" cy="458470"/>
          </a:xfrm>
          <a:prstGeom prst="rect">
            <a:avLst/>
          </a:prstGeom>
        </p:spPr>
        <p:txBody>
          <a:bodyPr vert="horz" wrap="square" lIns="0" tIns="0" rIns="0" bIns="0" rtlCol="0">
            <a:spAutoFit/>
          </a:bodyPr>
          <a:lstStyle/>
          <a:p>
            <a:pPr marL="12700">
              <a:lnSpc>
                <a:spcPct val="100000"/>
              </a:lnSpc>
            </a:pPr>
            <a:r>
              <a:rPr sz="2950" spc="235" dirty="0">
                <a:solidFill>
                  <a:srgbClr val="FFFFFF"/>
                </a:solidFill>
                <a:latin typeface="Arial"/>
                <a:cs typeface="Arial"/>
              </a:rPr>
              <a:t>Block</a:t>
            </a:r>
            <a:r>
              <a:rPr sz="2950" spc="200" dirty="0">
                <a:solidFill>
                  <a:srgbClr val="FFFFFF"/>
                </a:solidFill>
                <a:latin typeface="Arial"/>
                <a:cs typeface="Arial"/>
              </a:rPr>
              <a:t> </a:t>
            </a:r>
            <a:r>
              <a:rPr sz="2950" spc="-155" dirty="0">
                <a:solidFill>
                  <a:srgbClr val="FFFFFF"/>
                </a:solidFill>
                <a:latin typeface="Arial"/>
                <a:cs typeface="Arial"/>
              </a:rPr>
              <a:t>V</a:t>
            </a:r>
            <a:endParaRPr sz="2950">
              <a:latin typeface="Arial"/>
              <a:cs typeface="Arial"/>
            </a:endParaRPr>
          </a:p>
        </p:txBody>
      </p:sp>
      <p:sp>
        <p:nvSpPr>
          <p:cNvPr id="16" name="object 16"/>
          <p:cNvSpPr txBox="1"/>
          <p:nvPr/>
        </p:nvSpPr>
        <p:spPr>
          <a:xfrm>
            <a:off x="7965705" y="3210938"/>
            <a:ext cx="2219960" cy="4293235"/>
          </a:xfrm>
          <a:prstGeom prst="rect">
            <a:avLst/>
          </a:prstGeom>
          <a:solidFill>
            <a:srgbClr val="FFFFFF"/>
          </a:solidFill>
        </p:spPr>
        <p:txBody>
          <a:bodyPr vert="horz" wrap="square" lIns="0" tIns="0" rIns="0" bIns="0" rtlCol="0">
            <a:spAutoFit/>
          </a:bodyPr>
          <a:lstStyle/>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marL="485775">
              <a:lnSpc>
                <a:spcPct val="100000"/>
              </a:lnSpc>
              <a:spcBef>
                <a:spcPts val="2150"/>
              </a:spcBef>
            </a:pPr>
            <a:r>
              <a:rPr sz="2950" spc="5" dirty="0">
                <a:solidFill>
                  <a:srgbClr val="0056A3"/>
                </a:solidFill>
                <a:latin typeface="Arial"/>
                <a:cs typeface="Arial"/>
              </a:rPr>
              <a:t>3</a:t>
            </a:r>
            <a:r>
              <a:rPr sz="2950" spc="204"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17" name="object 17"/>
          <p:cNvSpPr txBox="1"/>
          <p:nvPr/>
        </p:nvSpPr>
        <p:spPr>
          <a:xfrm>
            <a:off x="7965663" y="7631577"/>
            <a:ext cx="2220001" cy="453970"/>
          </a:xfrm>
          <a:prstGeom prst="rect">
            <a:avLst/>
          </a:prstGeom>
        </p:spPr>
        <p:txBody>
          <a:bodyPr vert="horz" wrap="square" lIns="0" tIns="0" rIns="0" bIns="0" rtlCol="0">
            <a:spAutoFit/>
          </a:bodyPr>
          <a:lstStyle/>
          <a:p>
            <a:pPr marL="12700" algn="ctr">
              <a:lnSpc>
                <a:spcPct val="100000"/>
              </a:lnSpc>
            </a:pPr>
            <a:r>
              <a:rPr lang="de-AT" sz="2950" spc="150" dirty="0">
                <a:solidFill>
                  <a:srgbClr val="FFFFFF"/>
                </a:solidFill>
                <a:latin typeface="Arial"/>
                <a:cs typeface="Arial"/>
              </a:rPr>
              <a:t>JA</a:t>
            </a:r>
            <a:r>
              <a:rPr lang="de-AT" sz="2950" spc="645" dirty="0">
                <a:solidFill>
                  <a:srgbClr val="FFFFFF"/>
                </a:solidFill>
                <a:latin typeface="Arial"/>
                <a:cs typeface="Arial"/>
              </a:rPr>
              <a:t>N</a:t>
            </a:r>
            <a:r>
              <a:rPr sz="2950" spc="5" dirty="0">
                <a:solidFill>
                  <a:srgbClr val="FFFFFF"/>
                </a:solidFill>
                <a:latin typeface="Arial"/>
                <a:cs typeface="Arial"/>
              </a:rPr>
              <a:t>.</a:t>
            </a:r>
            <a:endParaRPr sz="2950" dirty="0">
              <a:latin typeface="Arial"/>
              <a:cs typeface="Arial"/>
            </a:endParaRPr>
          </a:p>
        </p:txBody>
      </p:sp>
      <p:sp>
        <p:nvSpPr>
          <p:cNvPr id="18" name="object 18"/>
          <p:cNvSpPr txBox="1"/>
          <p:nvPr/>
        </p:nvSpPr>
        <p:spPr>
          <a:xfrm>
            <a:off x="7965664" y="2621133"/>
            <a:ext cx="2160983" cy="458470"/>
          </a:xfrm>
          <a:prstGeom prst="rect">
            <a:avLst/>
          </a:prstGeom>
        </p:spPr>
        <p:txBody>
          <a:bodyPr vert="horz" wrap="square" lIns="0" tIns="0" rIns="0" bIns="0" rtlCol="0">
            <a:spAutoFit/>
          </a:bodyPr>
          <a:lstStyle/>
          <a:p>
            <a:pPr marL="12700" algn="ctr">
              <a:lnSpc>
                <a:spcPct val="100000"/>
              </a:lnSpc>
            </a:pPr>
            <a:r>
              <a:rPr sz="2950" spc="235" dirty="0">
                <a:solidFill>
                  <a:srgbClr val="FFFFFF"/>
                </a:solidFill>
                <a:latin typeface="Arial"/>
                <a:cs typeface="Arial"/>
              </a:rPr>
              <a:t>Block</a:t>
            </a:r>
            <a:r>
              <a:rPr sz="2950" spc="210" dirty="0">
                <a:solidFill>
                  <a:srgbClr val="FFFFFF"/>
                </a:solidFill>
                <a:latin typeface="Arial"/>
                <a:cs typeface="Arial"/>
              </a:rPr>
              <a:t> </a:t>
            </a:r>
            <a:r>
              <a:rPr lang="de-AT" sz="2950" spc="310" dirty="0">
                <a:solidFill>
                  <a:srgbClr val="FFFFFF"/>
                </a:solidFill>
                <a:latin typeface="Arial"/>
                <a:cs typeface="Arial"/>
              </a:rPr>
              <a:t>III</a:t>
            </a:r>
            <a:endParaRPr sz="2950" dirty="0">
              <a:latin typeface="Arial"/>
              <a:cs typeface="Arial"/>
            </a:endParaRPr>
          </a:p>
        </p:txBody>
      </p:sp>
      <p:sp>
        <p:nvSpPr>
          <p:cNvPr id="19" name="object 19"/>
          <p:cNvSpPr txBox="1"/>
          <p:nvPr/>
        </p:nvSpPr>
        <p:spPr>
          <a:xfrm>
            <a:off x="15834700" y="3210938"/>
            <a:ext cx="2294549" cy="4211666"/>
          </a:xfrm>
          <a:prstGeom prst="rect">
            <a:avLst/>
          </a:prstGeom>
        </p:spPr>
        <p:txBody>
          <a:bodyPr vert="horz" wrap="square" lIns="0" tIns="0" rIns="0" bIns="0" rtlCol="0">
            <a:spAutoFit/>
          </a:bodyPr>
          <a:lstStyle/>
          <a:p>
            <a:pPr>
              <a:lnSpc>
                <a:spcPct val="100000"/>
              </a:lnSpc>
            </a:pPr>
            <a:endParaRPr sz="2900" dirty="0">
              <a:latin typeface="Times New Roman"/>
              <a:cs typeface="Times New Roman"/>
            </a:endParaRPr>
          </a:p>
          <a:p>
            <a:pPr>
              <a:lnSpc>
                <a:spcPct val="100000"/>
              </a:lnSpc>
              <a:spcBef>
                <a:spcPts val="40"/>
              </a:spcBef>
            </a:pPr>
            <a:endParaRPr sz="4050" dirty="0">
              <a:latin typeface="Times New Roman"/>
              <a:cs typeface="Times New Roman"/>
            </a:endParaRPr>
          </a:p>
          <a:p>
            <a:pPr marL="144145" marR="167005">
              <a:lnSpc>
                <a:spcPct val="100600"/>
              </a:lnSpc>
            </a:pPr>
            <a:r>
              <a:rPr sz="2950" spc="65" dirty="0">
                <a:solidFill>
                  <a:srgbClr val="0056A3"/>
                </a:solidFill>
                <a:latin typeface="Arial"/>
                <a:cs typeface="Arial"/>
              </a:rPr>
              <a:t>1.5 </a:t>
            </a:r>
            <a:r>
              <a:rPr lang="de-AT" sz="2950" spc="280" dirty="0">
                <a:solidFill>
                  <a:srgbClr val="0056A3"/>
                </a:solidFill>
                <a:latin typeface="Arial"/>
                <a:cs typeface="Arial"/>
              </a:rPr>
              <a:t>T</a:t>
            </a:r>
            <a:r>
              <a:rPr sz="2950" spc="280" dirty="0">
                <a:solidFill>
                  <a:srgbClr val="0056A3"/>
                </a:solidFill>
                <a:latin typeface="Arial"/>
                <a:cs typeface="Arial"/>
              </a:rPr>
              <a:t>age  </a:t>
            </a:r>
            <a:r>
              <a:rPr lang="de-AT" sz="2950" spc="175" dirty="0">
                <a:solidFill>
                  <a:srgbClr val="0056A3"/>
                </a:solidFill>
                <a:latin typeface="Arial"/>
                <a:cs typeface="Arial"/>
              </a:rPr>
              <a:t>Re</a:t>
            </a:r>
            <a:r>
              <a:rPr sz="2950" spc="175" dirty="0">
                <a:solidFill>
                  <a:srgbClr val="0056A3"/>
                </a:solidFill>
                <a:latin typeface="Arial"/>
                <a:cs typeface="Arial"/>
              </a:rPr>
              <a:t>petition</a:t>
            </a:r>
            <a:endParaRPr sz="2950" dirty="0">
              <a:latin typeface="Arial"/>
              <a:cs typeface="Arial"/>
            </a:endParaRPr>
          </a:p>
          <a:p>
            <a:pPr>
              <a:lnSpc>
                <a:spcPct val="100000"/>
              </a:lnSpc>
            </a:pPr>
            <a:endParaRPr sz="2900" dirty="0">
              <a:latin typeface="Times New Roman"/>
              <a:cs typeface="Times New Roman"/>
            </a:endParaRPr>
          </a:p>
          <a:p>
            <a:pPr>
              <a:lnSpc>
                <a:spcPct val="100000"/>
              </a:lnSpc>
            </a:pPr>
            <a:endParaRPr sz="2900" dirty="0">
              <a:latin typeface="Times New Roman"/>
              <a:cs typeface="Times New Roman"/>
            </a:endParaRPr>
          </a:p>
          <a:p>
            <a:pPr>
              <a:lnSpc>
                <a:spcPct val="100000"/>
              </a:lnSpc>
            </a:pPr>
            <a:endParaRPr sz="2700" dirty="0">
              <a:latin typeface="Times New Roman"/>
              <a:cs typeface="Times New Roman"/>
            </a:endParaRPr>
          </a:p>
          <a:p>
            <a:pPr marL="148590" marR="514984">
              <a:lnSpc>
                <a:spcPct val="100600"/>
              </a:lnSpc>
            </a:pPr>
            <a:r>
              <a:rPr sz="2950" spc="65" dirty="0">
                <a:solidFill>
                  <a:srgbClr val="0056A3"/>
                </a:solidFill>
                <a:latin typeface="Arial"/>
                <a:cs typeface="Arial"/>
              </a:rPr>
              <a:t>1.5</a:t>
            </a:r>
            <a:r>
              <a:rPr lang="de-AT" sz="2950" spc="65" dirty="0">
                <a:solidFill>
                  <a:srgbClr val="0056A3"/>
                </a:solidFill>
                <a:latin typeface="Arial"/>
                <a:cs typeface="Arial"/>
              </a:rPr>
              <a:t> </a:t>
            </a:r>
            <a:r>
              <a:rPr lang="de-AT" sz="2950" spc="280" dirty="0">
                <a:solidFill>
                  <a:srgbClr val="0056A3"/>
                </a:solidFill>
                <a:latin typeface="Arial"/>
                <a:cs typeface="Arial"/>
              </a:rPr>
              <a:t>T</a:t>
            </a:r>
            <a:r>
              <a:rPr sz="2950" spc="280" dirty="0">
                <a:solidFill>
                  <a:srgbClr val="0056A3"/>
                </a:solidFill>
                <a:latin typeface="Arial"/>
                <a:cs typeface="Arial"/>
              </a:rPr>
              <a:t>age  </a:t>
            </a:r>
            <a:r>
              <a:rPr sz="2950" spc="155" dirty="0">
                <a:solidFill>
                  <a:srgbClr val="0056A3"/>
                </a:solidFill>
                <a:latin typeface="Arial"/>
                <a:cs typeface="Arial"/>
              </a:rPr>
              <a:t>Prüfung</a:t>
            </a:r>
            <a:endParaRPr sz="2950" dirty="0">
              <a:latin typeface="Arial"/>
              <a:cs typeface="Arial"/>
            </a:endParaRPr>
          </a:p>
        </p:txBody>
      </p:sp>
      <p:sp>
        <p:nvSpPr>
          <p:cNvPr id="20" name="object 20"/>
          <p:cNvSpPr txBox="1"/>
          <p:nvPr/>
        </p:nvSpPr>
        <p:spPr>
          <a:xfrm>
            <a:off x="15834701" y="7631577"/>
            <a:ext cx="2219960" cy="453970"/>
          </a:xfrm>
          <a:prstGeom prst="rect">
            <a:avLst/>
          </a:prstGeom>
        </p:spPr>
        <p:txBody>
          <a:bodyPr vert="horz" wrap="square" lIns="0" tIns="0" rIns="0" bIns="0" rtlCol="0">
            <a:spAutoFit/>
          </a:bodyPr>
          <a:lstStyle/>
          <a:p>
            <a:pPr marL="12700" algn="ctr">
              <a:lnSpc>
                <a:spcPct val="100000"/>
              </a:lnSpc>
            </a:pPr>
            <a:r>
              <a:rPr sz="2950" spc="610" dirty="0">
                <a:solidFill>
                  <a:srgbClr val="FFFFFF"/>
                </a:solidFill>
                <a:latin typeface="Arial"/>
                <a:cs typeface="Arial"/>
              </a:rPr>
              <a:t>AP</a:t>
            </a:r>
            <a:r>
              <a:rPr lang="de-AT" sz="2950" spc="610" dirty="0">
                <a:solidFill>
                  <a:srgbClr val="FFFFFF"/>
                </a:solidFill>
                <a:latin typeface="Arial"/>
                <a:cs typeface="Arial"/>
              </a:rPr>
              <a:t>RIL</a:t>
            </a:r>
            <a:endParaRPr sz="2950" dirty="0">
              <a:latin typeface="Arial"/>
              <a:cs typeface="Arial"/>
            </a:endParaRPr>
          </a:p>
        </p:txBody>
      </p:sp>
      <p:sp>
        <p:nvSpPr>
          <p:cNvPr id="21" name="object 21"/>
          <p:cNvSpPr txBox="1"/>
          <p:nvPr/>
        </p:nvSpPr>
        <p:spPr>
          <a:xfrm>
            <a:off x="15822420" y="2166093"/>
            <a:ext cx="2164412" cy="917046"/>
          </a:xfrm>
          <a:prstGeom prst="rect">
            <a:avLst/>
          </a:prstGeom>
        </p:spPr>
        <p:txBody>
          <a:bodyPr vert="horz" wrap="square" lIns="0" tIns="0" rIns="0" bIns="0" rtlCol="0">
            <a:spAutoFit/>
          </a:bodyPr>
          <a:lstStyle/>
          <a:p>
            <a:pPr marL="12700" marR="5080">
              <a:lnSpc>
                <a:spcPct val="100600"/>
              </a:lnSpc>
            </a:pPr>
            <a:r>
              <a:rPr lang="de-AT" sz="2950" spc="225" dirty="0">
                <a:solidFill>
                  <a:srgbClr val="FFFFFF"/>
                </a:solidFill>
                <a:latin typeface="Arial"/>
                <a:cs typeface="Arial"/>
              </a:rPr>
              <a:t>Repetition  </a:t>
            </a:r>
            <a:r>
              <a:rPr lang="de-AT" sz="2950" spc="215" dirty="0">
                <a:solidFill>
                  <a:srgbClr val="FFFFFF"/>
                </a:solidFill>
                <a:latin typeface="Arial"/>
                <a:cs typeface="Arial"/>
              </a:rPr>
              <a:t>Prüfung</a:t>
            </a:r>
            <a:endParaRPr sz="2950" dirty="0">
              <a:latin typeface="Arial"/>
              <a:cs typeface="Arial"/>
            </a:endParaRPr>
          </a:p>
        </p:txBody>
      </p:sp>
      <p:sp>
        <p:nvSpPr>
          <p:cNvPr id="22" name="object 22"/>
          <p:cNvSpPr/>
          <p:nvPr/>
        </p:nvSpPr>
        <p:spPr>
          <a:xfrm>
            <a:off x="15902762" y="5366224"/>
            <a:ext cx="2084070" cy="0"/>
          </a:xfrm>
          <a:custGeom>
            <a:avLst/>
            <a:gdLst/>
            <a:ahLst/>
            <a:cxnLst/>
            <a:rect l="l" t="t" r="r" b="b"/>
            <a:pathLst>
              <a:path w="2084069">
                <a:moveTo>
                  <a:pt x="0" y="0"/>
                </a:moveTo>
                <a:lnTo>
                  <a:pt x="2083706" y="0"/>
                </a:lnTo>
              </a:path>
            </a:pathLst>
          </a:custGeom>
          <a:ln w="20941">
            <a:solidFill>
              <a:srgbClr val="0056A3"/>
            </a:solidFill>
          </a:ln>
        </p:spPr>
        <p:txBody>
          <a:bodyPr wrap="square" lIns="0" tIns="0" rIns="0" bIns="0" rtlCol="0"/>
          <a:lstStyle/>
          <a:p>
            <a:endParaRPr/>
          </a:p>
        </p:txBody>
      </p:sp>
      <p:sp>
        <p:nvSpPr>
          <p:cNvPr id="23" name="object 23"/>
          <p:cNvSpPr txBox="1"/>
          <p:nvPr/>
        </p:nvSpPr>
        <p:spPr>
          <a:xfrm>
            <a:off x="10459860" y="8508262"/>
            <a:ext cx="2176145" cy="1729105"/>
          </a:xfrm>
          <a:prstGeom prst="rect">
            <a:avLst/>
          </a:prstGeom>
        </p:spPr>
        <p:txBody>
          <a:bodyPr vert="horz" wrap="square" lIns="0" tIns="0" rIns="0" bIns="0" rtlCol="0">
            <a:spAutoFit/>
          </a:bodyPr>
          <a:lstStyle/>
          <a:p>
            <a:pPr marL="12700" marR="5080">
              <a:lnSpc>
                <a:spcPct val="121800"/>
              </a:lnSpc>
            </a:pPr>
            <a:r>
              <a:rPr sz="2950" spc="220" dirty="0">
                <a:solidFill>
                  <a:srgbClr val="FFFFFF"/>
                </a:solidFill>
                <a:latin typeface="Arial"/>
                <a:cs typeface="Arial"/>
              </a:rPr>
              <a:t>Ausbildung  </a:t>
            </a:r>
            <a:r>
              <a:rPr sz="2950" spc="215" dirty="0">
                <a:solidFill>
                  <a:srgbClr val="FFFFFF"/>
                </a:solidFill>
                <a:latin typeface="Arial"/>
                <a:cs typeface="Arial"/>
              </a:rPr>
              <a:t>Prüfung</a:t>
            </a:r>
            <a:endParaRPr sz="2950" dirty="0">
              <a:latin typeface="Arial"/>
              <a:cs typeface="Arial"/>
            </a:endParaRPr>
          </a:p>
          <a:p>
            <a:pPr marL="12700">
              <a:lnSpc>
                <a:spcPct val="100000"/>
              </a:lnSpc>
              <a:spcBef>
                <a:spcPts val="1380"/>
              </a:spcBef>
            </a:pPr>
            <a:r>
              <a:rPr lang="de-AT" sz="2950" spc="335" dirty="0">
                <a:solidFill>
                  <a:srgbClr val="FFFFFF"/>
                </a:solidFill>
                <a:latin typeface="Arial"/>
                <a:cs typeface="Arial"/>
              </a:rPr>
              <a:t>T</a:t>
            </a:r>
            <a:r>
              <a:rPr sz="2950" spc="335" dirty="0" err="1">
                <a:solidFill>
                  <a:srgbClr val="FFFFFF"/>
                </a:solidFill>
                <a:latin typeface="Arial"/>
                <a:cs typeface="Arial"/>
              </a:rPr>
              <a:t>otal</a:t>
            </a:r>
            <a:endParaRPr sz="2950" dirty="0">
              <a:latin typeface="Arial"/>
              <a:cs typeface="Arial"/>
            </a:endParaRPr>
          </a:p>
        </p:txBody>
      </p:sp>
      <p:sp>
        <p:nvSpPr>
          <p:cNvPr id="24" name="object 24"/>
          <p:cNvSpPr txBox="1"/>
          <p:nvPr/>
        </p:nvSpPr>
        <p:spPr>
          <a:xfrm>
            <a:off x="13601020" y="8606270"/>
            <a:ext cx="2089830" cy="1010533"/>
          </a:xfrm>
          <a:prstGeom prst="rect">
            <a:avLst/>
          </a:prstGeom>
        </p:spPr>
        <p:txBody>
          <a:bodyPr vert="horz" wrap="square" lIns="0" tIns="0" rIns="0" bIns="0" rtlCol="0">
            <a:spAutoFit/>
          </a:bodyPr>
          <a:lstStyle/>
          <a:p>
            <a:pPr marL="12700">
              <a:lnSpc>
                <a:spcPct val="100000"/>
              </a:lnSpc>
            </a:pPr>
            <a:r>
              <a:rPr sz="2950" spc="114" dirty="0">
                <a:solidFill>
                  <a:srgbClr val="FFFFFF"/>
                </a:solidFill>
                <a:latin typeface="Arial"/>
                <a:cs typeface="Arial"/>
              </a:rPr>
              <a:t>16.5</a:t>
            </a:r>
            <a:r>
              <a:rPr sz="2950" spc="210" dirty="0">
                <a:solidFill>
                  <a:srgbClr val="FFFFFF"/>
                </a:solidFill>
                <a:latin typeface="Arial"/>
                <a:cs typeface="Arial"/>
              </a:rPr>
              <a:t> </a:t>
            </a:r>
            <a:r>
              <a:rPr lang="de-AT" sz="2950" spc="340" dirty="0">
                <a:solidFill>
                  <a:srgbClr val="FFFFFF"/>
                </a:solidFill>
                <a:latin typeface="Arial"/>
                <a:cs typeface="Arial"/>
              </a:rPr>
              <a:t>T</a:t>
            </a:r>
            <a:r>
              <a:rPr sz="2950" spc="340" dirty="0">
                <a:solidFill>
                  <a:srgbClr val="FFFFFF"/>
                </a:solidFill>
                <a:latin typeface="Arial"/>
                <a:cs typeface="Arial"/>
              </a:rPr>
              <a:t>age</a:t>
            </a:r>
            <a:endParaRPr sz="2950" dirty="0">
              <a:latin typeface="Arial"/>
              <a:cs typeface="Arial"/>
            </a:endParaRPr>
          </a:p>
          <a:p>
            <a:pPr marL="240665">
              <a:lnSpc>
                <a:spcPct val="100000"/>
              </a:lnSpc>
              <a:spcBef>
                <a:spcPts val="770"/>
              </a:spcBef>
            </a:pPr>
            <a:r>
              <a:rPr sz="2950" spc="105" dirty="0">
                <a:solidFill>
                  <a:srgbClr val="FFFFFF"/>
                </a:solidFill>
                <a:latin typeface="Arial"/>
                <a:cs typeface="Arial"/>
              </a:rPr>
              <a:t>1.5</a:t>
            </a:r>
            <a:r>
              <a:rPr sz="2950" spc="200" dirty="0">
                <a:solidFill>
                  <a:srgbClr val="FFFFFF"/>
                </a:solidFill>
                <a:latin typeface="Arial"/>
                <a:cs typeface="Arial"/>
              </a:rPr>
              <a:t> </a:t>
            </a:r>
            <a:r>
              <a:rPr lang="de-AT" sz="2950" spc="340" dirty="0">
                <a:solidFill>
                  <a:srgbClr val="FFFFFF"/>
                </a:solidFill>
                <a:latin typeface="Arial"/>
                <a:cs typeface="Arial"/>
              </a:rPr>
              <a:t>T</a:t>
            </a:r>
            <a:r>
              <a:rPr sz="2950" spc="340" dirty="0">
                <a:solidFill>
                  <a:srgbClr val="FFFFFF"/>
                </a:solidFill>
                <a:latin typeface="Arial"/>
                <a:cs typeface="Arial"/>
              </a:rPr>
              <a:t>age</a:t>
            </a:r>
            <a:endParaRPr sz="2950" dirty="0">
              <a:latin typeface="Arial"/>
              <a:cs typeface="Arial"/>
            </a:endParaRPr>
          </a:p>
        </p:txBody>
      </p:sp>
      <p:sp>
        <p:nvSpPr>
          <p:cNvPr id="25" name="object 25"/>
          <p:cNvSpPr txBox="1"/>
          <p:nvPr/>
        </p:nvSpPr>
        <p:spPr>
          <a:xfrm>
            <a:off x="13584059" y="9778967"/>
            <a:ext cx="1879128" cy="453970"/>
          </a:xfrm>
          <a:prstGeom prst="rect">
            <a:avLst/>
          </a:prstGeom>
        </p:spPr>
        <p:txBody>
          <a:bodyPr vert="horz" wrap="square" lIns="0" tIns="0" rIns="0" bIns="0" rtlCol="0">
            <a:spAutoFit/>
          </a:bodyPr>
          <a:lstStyle/>
          <a:p>
            <a:pPr marL="12700" algn="r">
              <a:lnSpc>
                <a:spcPct val="100000"/>
              </a:lnSpc>
            </a:pPr>
            <a:r>
              <a:rPr sz="2950" spc="80" dirty="0">
                <a:solidFill>
                  <a:srgbClr val="FFFFFF"/>
                </a:solidFill>
                <a:latin typeface="Arial"/>
                <a:cs typeface="Arial"/>
              </a:rPr>
              <a:t>18</a:t>
            </a:r>
            <a:r>
              <a:rPr sz="2950" spc="204" dirty="0">
                <a:solidFill>
                  <a:srgbClr val="FFFFFF"/>
                </a:solidFill>
                <a:latin typeface="Arial"/>
                <a:cs typeface="Arial"/>
              </a:rPr>
              <a:t> </a:t>
            </a:r>
            <a:r>
              <a:rPr lang="de-AT" sz="2950" spc="340" dirty="0">
                <a:solidFill>
                  <a:srgbClr val="FFFFFF"/>
                </a:solidFill>
                <a:latin typeface="Arial"/>
                <a:cs typeface="Arial"/>
              </a:rPr>
              <a:t>T</a:t>
            </a:r>
            <a:r>
              <a:rPr sz="2950" spc="340" dirty="0">
                <a:solidFill>
                  <a:srgbClr val="FFFFFF"/>
                </a:solidFill>
                <a:latin typeface="Arial"/>
                <a:cs typeface="Arial"/>
              </a:rPr>
              <a:t>age</a:t>
            </a:r>
            <a:endParaRPr sz="2950" dirty="0">
              <a:latin typeface="Arial"/>
              <a:cs typeface="Arial"/>
            </a:endParaRPr>
          </a:p>
        </p:txBody>
      </p:sp>
      <p:sp>
        <p:nvSpPr>
          <p:cNvPr id="26" name="object 26"/>
          <p:cNvSpPr/>
          <p:nvPr/>
        </p:nvSpPr>
        <p:spPr>
          <a:xfrm>
            <a:off x="13347865" y="9727452"/>
            <a:ext cx="2084070" cy="0"/>
          </a:xfrm>
          <a:custGeom>
            <a:avLst/>
            <a:gdLst/>
            <a:ahLst/>
            <a:cxnLst/>
            <a:rect l="l" t="t" r="r" b="b"/>
            <a:pathLst>
              <a:path w="2084069">
                <a:moveTo>
                  <a:pt x="0" y="0"/>
                </a:moveTo>
                <a:lnTo>
                  <a:pt x="2083706" y="0"/>
                </a:lnTo>
              </a:path>
            </a:pathLst>
          </a:custGeom>
          <a:ln w="20941">
            <a:solidFill>
              <a:srgbClr val="FFFFFF"/>
            </a:solidFill>
          </a:ln>
        </p:spPr>
        <p:txBody>
          <a:bodyPr wrap="square" lIns="0" tIns="0" rIns="0" bIns="0" rtlCol="0"/>
          <a:lstStyle/>
          <a:p>
            <a:endParaRPr/>
          </a:p>
        </p:txBody>
      </p:sp>
      <p:sp>
        <p:nvSpPr>
          <p:cNvPr id="28"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75450" y="3140075"/>
            <a:ext cx="7051684" cy="4247317"/>
          </a:xfrm>
          <a:prstGeom prst="rect">
            <a:avLst/>
          </a:prstGeom>
        </p:spPr>
        <p:txBody>
          <a:bodyPr vert="horz" wrap="square" lIns="0" tIns="0" rIns="0" bIns="0" rtlCol="0">
            <a:spAutoFit/>
          </a:bodyPr>
          <a:lstStyle/>
          <a:p>
            <a:pPr marL="12700" marR="5080" algn="just">
              <a:lnSpc>
                <a:spcPct val="100400"/>
              </a:lnSpc>
            </a:pPr>
            <a:r>
              <a:rPr lang="de-AT" spc="1535" dirty="0"/>
              <a:t>KON</a:t>
            </a:r>
            <a:r>
              <a:rPr spc="1535" dirty="0"/>
              <a:t>ZEP</a:t>
            </a:r>
            <a:r>
              <a:rPr lang="de-AT" spc="1535" dirty="0"/>
              <a:t>T</a:t>
            </a:r>
            <a:r>
              <a:rPr spc="1535" dirty="0"/>
              <a:t>  </a:t>
            </a:r>
            <a:r>
              <a:rPr spc="1970" dirty="0"/>
              <a:t>B</a:t>
            </a:r>
            <a:r>
              <a:rPr lang="de-AT" spc="1970" dirty="0"/>
              <a:t>ILDUNG</a:t>
            </a:r>
            <a:r>
              <a:rPr spc="1970" dirty="0"/>
              <a:t>  </a:t>
            </a:r>
            <a:r>
              <a:rPr spc="360" dirty="0"/>
              <a:t>2017</a:t>
            </a:r>
            <a:r>
              <a:rPr spc="2945" dirty="0"/>
              <a:t> </a:t>
            </a:r>
            <a:r>
              <a:rPr lang="de-AT" spc="2945" dirty="0"/>
              <a:t> </a:t>
            </a:r>
            <a:r>
              <a:rPr spc="190" dirty="0"/>
              <a:t>VSS</a:t>
            </a:r>
          </a:p>
        </p:txBody>
      </p:sp>
      <p:sp>
        <p:nvSpPr>
          <p:cNvPr id="4"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96536" y="811764"/>
            <a:ext cx="7279314" cy="453970"/>
          </a:xfrm>
          <a:prstGeom prst="rect">
            <a:avLst/>
          </a:prstGeom>
        </p:spPr>
        <p:txBody>
          <a:bodyPr vert="horz" wrap="square" lIns="0" tIns="0" rIns="0" bIns="0" rtlCol="0">
            <a:spAutoFit/>
          </a:bodyPr>
          <a:lstStyle/>
          <a:p>
            <a:pPr marL="12700">
              <a:lnSpc>
                <a:spcPct val="100000"/>
              </a:lnSpc>
              <a:tabLst>
                <a:tab pos="5036185" algn="l"/>
              </a:tabLst>
            </a:pPr>
            <a:r>
              <a:rPr lang="de-AT" sz="2950" spc="700" dirty="0">
                <a:solidFill>
                  <a:srgbClr val="FFFFFF"/>
                </a:solidFill>
                <a:latin typeface="Arial"/>
                <a:cs typeface="Arial"/>
              </a:rPr>
              <a:t>KON</a:t>
            </a:r>
            <a:r>
              <a:rPr sz="2950" spc="130" dirty="0">
                <a:solidFill>
                  <a:srgbClr val="FFFFFF"/>
                </a:solidFill>
                <a:latin typeface="Arial"/>
                <a:cs typeface="Arial"/>
              </a:rPr>
              <a:t>ZEP</a:t>
            </a:r>
            <a:r>
              <a:rPr lang="de-AT" sz="2950" spc="940" dirty="0">
                <a:solidFill>
                  <a:srgbClr val="FFFFFF"/>
                </a:solidFill>
                <a:latin typeface="Arial"/>
                <a:cs typeface="Arial"/>
              </a:rPr>
              <a:t>T</a:t>
            </a:r>
            <a:r>
              <a:rPr sz="2950" spc="300" dirty="0">
                <a:solidFill>
                  <a:srgbClr val="FFFFFF"/>
                </a:solidFill>
                <a:latin typeface="Arial"/>
                <a:cs typeface="Arial"/>
              </a:rPr>
              <a:t> </a:t>
            </a:r>
            <a:r>
              <a:rPr sz="2950" spc="585" dirty="0">
                <a:solidFill>
                  <a:srgbClr val="FFFFFF"/>
                </a:solidFill>
                <a:latin typeface="Arial"/>
                <a:cs typeface="Arial"/>
              </a:rPr>
              <a:t>B</a:t>
            </a:r>
            <a:r>
              <a:rPr lang="de-AT" sz="2950" spc="585" dirty="0">
                <a:solidFill>
                  <a:srgbClr val="FFFFFF"/>
                </a:solidFill>
                <a:latin typeface="Arial"/>
                <a:cs typeface="Arial"/>
              </a:rPr>
              <a:t>ILDUNG</a:t>
            </a:r>
            <a:r>
              <a:rPr sz="2950" spc="300" dirty="0">
                <a:solidFill>
                  <a:srgbClr val="FFFFFF"/>
                </a:solidFill>
                <a:latin typeface="Arial"/>
                <a:cs typeface="Arial"/>
              </a:rPr>
              <a:t> </a:t>
            </a:r>
            <a:r>
              <a:rPr sz="2950" spc="150" dirty="0">
                <a:solidFill>
                  <a:srgbClr val="FFFFFF"/>
                </a:solidFill>
                <a:latin typeface="Arial"/>
                <a:cs typeface="Arial"/>
              </a:rPr>
              <a:t>201</a:t>
            </a:r>
            <a:r>
              <a:rPr sz="2950" spc="5" dirty="0">
                <a:solidFill>
                  <a:srgbClr val="FFFFFF"/>
                </a:solidFill>
                <a:latin typeface="Arial"/>
                <a:cs typeface="Arial"/>
              </a:rPr>
              <a:t>7</a:t>
            </a:r>
            <a:r>
              <a:rPr lang="de-AT" sz="2950" spc="5" dirty="0">
                <a:solidFill>
                  <a:srgbClr val="FFFFFF"/>
                </a:solidFill>
                <a:latin typeface="Arial"/>
                <a:cs typeface="Arial"/>
              </a:rPr>
              <a:t> </a:t>
            </a:r>
            <a:r>
              <a:rPr sz="2950" spc="55" dirty="0">
                <a:solidFill>
                  <a:srgbClr val="FFFFFF"/>
                </a:solidFill>
                <a:latin typeface="Arial"/>
                <a:cs typeface="Arial"/>
              </a:rPr>
              <a:t>VSS</a:t>
            </a:r>
            <a:endParaRPr sz="2950" dirty="0">
              <a:latin typeface="Arial"/>
              <a:cs typeface="Arial"/>
            </a:endParaRPr>
          </a:p>
        </p:txBody>
      </p:sp>
      <p:grpSp>
        <p:nvGrpSpPr>
          <p:cNvPr id="5" name="Gruppieren 4"/>
          <p:cNvGrpSpPr/>
          <p:nvPr/>
        </p:nvGrpSpPr>
        <p:grpSpPr>
          <a:xfrm>
            <a:off x="6081395" y="8738927"/>
            <a:ext cx="8390255" cy="1340485"/>
            <a:chOff x="3928812" y="8811867"/>
            <a:chExt cx="8390255" cy="1340485"/>
          </a:xfrm>
        </p:grpSpPr>
        <p:sp>
          <p:nvSpPr>
            <p:cNvPr id="3" name="object 3"/>
            <p:cNvSpPr/>
            <p:nvPr/>
          </p:nvSpPr>
          <p:spPr>
            <a:xfrm>
              <a:off x="3928812" y="8811867"/>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chemeClr val="bg1"/>
            </a:solidFill>
          </p:spPr>
          <p:txBody>
            <a:bodyPr wrap="square" lIns="0" tIns="0" rIns="0" bIns="0" rtlCol="0"/>
            <a:lstStyle/>
            <a:p>
              <a:endParaRPr/>
            </a:p>
          </p:txBody>
        </p:sp>
        <p:sp>
          <p:nvSpPr>
            <p:cNvPr id="4" name="object 4"/>
            <p:cNvSpPr txBox="1"/>
            <p:nvPr/>
          </p:nvSpPr>
          <p:spPr>
            <a:xfrm>
              <a:off x="4658142" y="9235916"/>
              <a:ext cx="3565108" cy="453970"/>
            </a:xfrm>
            <a:prstGeom prst="rect">
              <a:avLst/>
            </a:prstGeom>
          </p:spPr>
          <p:txBody>
            <a:bodyPr vert="horz" wrap="square" lIns="0" tIns="0" rIns="0" bIns="0" rtlCol="0">
              <a:spAutoFit/>
            </a:bodyPr>
            <a:lstStyle/>
            <a:p>
              <a:pPr marL="12700">
                <a:lnSpc>
                  <a:spcPct val="100000"/>
                </a:lnSpc>
              </a:pPr>
              <a:r>
                <a:rPr sz="2950" spc="235" dirty="0">
                  <a:solidFill>
                    <a:srgbClr val="0056A3"/>
                  </a:solidFill>
                  <a:latin typeface="Arial"/>
                  <a:cs typeface="Arial"/>
                </a:rPr>
                <a:t>Modul</a:t>
              </a:r>
              <a:r>
                <a:rPr sz="2950" spc="210" dirty="0">
                  <a:solidFill>
                    <a:srgbClr val="0056A3"/>
                  </a:solidFill>
                  <a:latin typeface="Arial"/>
                  <a:cs typeface="Arial"/>
                </a:rPr>
                <a:t> </a:t>
              </a:r>
              <a:r>
                <a:rPr lang="de-AT" sz="2950" spc="270" dirty="0">
                  <a:solidFill>
                    <a:srgbClr val="0056A3"/>
                  </a:solidFill>
                  <a:latin typeface="Arial"/>
                  <a:cs typeface="Arial"/>
                </a:rPr>
                <a:t>G</a:t>
              </a:r>
              <a:r>
                <a:rPr sz="2950" spc="270" dirty="0" err="1">
                  <a:solidFill>
                    <a:srgbClr val="0056A3"/>
                  </a:solidFill>
                  <a:latin typeface="Arial"/>
                  <a:cs typeface="Arial"/>
                </a:rPr>
                <a:t>esetze</a:t>
              </a:r>
              <a:endParaRPr sz="2950" dirty="0">
                <a:latin typeface="Arial"/>
                <a:cs typeface="Arial"/>
              </a:endParaRPr>
            </a:p>
          </p:txBody>
        </p:sp>
        <p:sp>
          <p:nvSpPr>
            <p:cNvPr id="6" name="object 6"/>
            <p:cNvSpPr txBox="1"/>
            <p:nvPr/>
          </p:nvSpPr>
          <p:spPr>
            <a:xfrm>
              <a:off x="8887542" y="9235916"/>
              <a:ext cx="2078908" cy="453970"/>
            </a:xfrm>
            <a:prstGeom prst="rect">
              <a:avLst/>
            </a:prstGeom>
          </p:spPr>
          <p:txBody>
            <a:bodyPr vert="horz" wrap="square" lIns="0" tIns="0" rIns="0" bIns="0" rtlCol="0">
              <a:spAutoFit/>
            </a:bodyPr>
            <a:lstStyle/>
            <a:p>
              <a:pPr marL="12700">
                <a:lnSpc>
                  <a:spcPct val="100000"/>
                </a:lnSpc>
              </a:pPr>
              <a:r>
                <a:rPr lang="de-DE" sz="2950" spc="105" dirty="0">
                  <a:solidFill>
                    <a:srgbClr val="0056A3"/>
                  </a:solidFill>
                  <a:latin typeface="Arial"/>
                  <a:cs typeface="Arial"/>
                </a:rPr>
                <a:t>3</a:t>
              </a:r>
              <a:r>
                <a:rPr sz="2950" spc="105" dirty="0">
                  <a:solidFill>
                    <a:srgbClr val="0056A3"/>
                  </a:solidFill>
                  <a:latin typeface="Arial"/>
                  <a:cs typeface="Arial"/>
                </a:rPr>
                <a:t>.5</a:t>
              </a:r>
              <a:r>
                <a:rPr sz="2950" spc="20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grpSp>
      <p:sp>
        <p:nvSpPr>
          <p:cNvPr id="13" name="object 3"/>
          <p:cNvSpPr/>
          <p:nvPr/>
        </p:nvSpPr>
        <p:spPr>
          <a:xfrm>
            <a:off x="1585595" y="2669604"/>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950" spc="235" dirty="0">
                <a:solidFill>
                  <a:srgbClr val="0056A3"/>
                </a:solidFill>
                <a:latin typeface="Arial"/>
                <a:cs typeface="Arial"/>
              </a:rPr>
              <a:t>ChemG / </a:t>
            </a:r>
            <a:r>
              <a:rPr lang="de-DE" sz="2950" spc="235" dirty="0" err="1">
                <a:solidFill>
                  <a:srgbClr val="0056A3"/>
                </a:solidFill>
                <a:latin typeface="Arial"/>
                <a:cs typeface="Arial"/>
              </a:rPr>
              <a:t>ChemRRV</a:t>
            </a:r>
            <a:r>
              <a:rPr lang="de-DE" sz="2950" spc="235" dirty="0">
                <a:solidFill>
                  <a:srgbClr val="0056A3"/>
                </a:solidFill>
                <a:latin typeface="Arial"/>
                <a:cs typeface="Arial"/>
              </a:rPr>
              <a:t> / VFB-S</a:t>
            </a:r>
            <a:endParaRPr sz="2950" spc="235" dirty="0">
              <a:solidFill>
                <a:srgbClr val="0056A3"/>
              </a:solidFill>
              <a:latin typeface="Arial"/>
              <a:cs typeface="Arial"/>
            </a:endParaRPr>
          </a:p>
        </p:txBody>
      </p:sp>
      <p:sp>
        <p:nvSpPr>
          <p:cNvPr id="15" name="object 3"/>
          <p:cNvSpPr/>
          <p:nvPr/>
        </p:nvSpPr>
        <p:spPr>
          <a:xfrm>
            <a:off x="1585594" y="4368558"/>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950" spc="235" dirty="0">
                <a:solidFill>
                  <a:srgbClr val="0056A3"/>
                </a:solidFill>
                <a:latin typeface="Arial"/>
                <a:cs typeface="Arial"/>
              </a:rPr>
              <a:t>LMG / LGV / HyV / FIV</a:t>
            </a:r>
            <a:endParaRPr sz="2950" spc="235" dirty="0">
              <a:solidFill>
                <a:srgbClr val="0056A3"/>
              </a:solidFill>
              <a:latin typeface="Arial"/>
              <a:cs typeface="Arial"/>
            </a:endParaRPr>
          </a:p>
        </p:txBody>
      </p:sp>
      <p:sp>
        <p:nvSpPr>
          <p:cNvPr id="16" name="object 3"/>
          <p:cNvSpPr/>
          <p:nvPr/>
        </p:nvSpPr>
        <p:spPr>
          <a:xfrm>
            <a:off x="1585593" y="6039387"/>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950" spc="235" dirty="0">
                <a:solidFill>
                  <a:srgbClr val="0056A3"/>
                </a:solidFill>
                <a:latin typeface="Arial"/>
                <a:cs typeface="Arial"/>
              </a:rPr>
              <a:t>Umweltrecht / Artenschutz</a:t>
            </a:r>
            <a:endParaRPr sz="2950" spc="235" dirty="0">
              <a:solidFill>
                <a:srgbClr val="0056A3"/>
              </a:solidFill>
              <a:latin typeface="Arial"/>
              <a:cs typeface="Arial"/>
            </a:endParaRPr>
          </a:p>
        </p:txBody>
      </p:sp>
      <p:sp>
        <p:nvSpPr>
          <p:cNvPr id="17" name="object 3"/>
          <p:cNvSpPr/>
          <p:nvPr/>
        </p:nvSpPr>
        <p:spPr>
          <a:xfrm>
            <a:off x="10528071" y="2669604"/>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950" spc="235" dirty="0">
                <a:solidFill>
                  <a:srgbClr val="0056A3"/>
                </a:solidFill>
                <a:latin typeface="Arial"/>
                <a:cs typeface="Arial"/>
              </a:rPr>
              <a:t>Allgemeine Biologie</a:t>
            </a:r>
            <a:endParaRPr sz="2950" spc="235" dirty="0">
              <a:solidFill>
                <a:srgbClr val="0056A3"/>
              </a:solidFill>
              <a:latin typeface="Arial"/>
              <a:cs typeface="Arial"/>
            </a:endParaRPr>
          </a:p>
        </p:txBody>
      </p:sp>
      <p:sp>
        <p:nvSpPr>
          <p:cNvPr id="18" name="object 3"/>
          <p:cNvSpPr/>
          <p:nvPr/>
        </p:nvSpPr>
        <p:spPr>
          <a:xfrm>
            <a:off x="10528070" y="4359275"/>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950" spc="235" dirty="0">
                <a:solidFill>
                  <a:srgbClr val="0056A3"/>
                </a:solidFill>
                <a:latin typeface="Arial"/>
                <a:cs typeface="Arial"/>
              </a:rPr>
              <a:t>Pestizide</a:t>
            </a:r>
            <a:endParaRPr sz="2950" spc="235" dirty="0">
              <a:solidFill>
                <a:srgbClr val="0056A3"/>
              </a:solidFill>
              <a:latin typeface="Arial"/>
              <a:cs typeface="Arial"/>
            </a:endParaRPr>
          </a:p>
        </p:txBody>
      </p:sp>
      <p:sp>
        <p:nvSpPr>
          <p:cNvPr id="19" name="object 3"/>
          <p:cNvSpPr/>
          <p:nvPr/>
        </p:nvSpPr>
        <p:spPr>
          <a:xfrm>
            <a:off x="10528070" y="6039387"/>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rgbClr val="FFFFFF"/>
          </a:solidFill>
        </p:spPr>
        <p:txBody>
          <a:bodyPr wrap="square" lIns="0" tIns="0" rIns="0" bIns="0" rtlCol="0" anchor="ctr"/>
          <a:lstStyle/>
          <a:p>
            <a:pPr algn="ctr"/>
            <a:r>
              <a:rPr lang="de-DE" sz="2950" spc="235" dirty="0">
                <a:solidFill>
                  <a:srgbClr val="0056A3"/>
                </a:solidFill>
                <a:latin typeface="Arial"/>
                <a:cs typeface="Arial"/>
              </a:rPr>
              <a:t>Arbeitnehmerschutz / </a:t>
            </a:r>
            <a:r>
              <a:rPr lang="de-DE" sz="2950" spc="235" dirty="0" err="1">
                <a:solidFill>
                  <a:srgbClr val="0056A3"/>
                </a:solidFill>
                <a:latin typeface="Arial"/>
                <a:cs typeface="Arial"/>
              </a:rPr>
              <a:t>suva</a:t>
            </a:r>
            <a:r>
              <a:rPr lang="de-DE" sz="2950" spc="235" dirty="0">
                <a:solidFill>
                  <a:srgbClr val="0056A3"/>
                </a:solidFill>
                <a:latin typeface="Arial"/>
                <a:cs typeface="Arial"/>
              </a:rPr>
              <a:t> / PSA</a:t>
            </a:r>
            <a:endParaRPr sz="2950" spc="235" dirty="0">
              <a:solidFill>
                <a:srgbClr val="0056A3"/>
              </a:solidFill>
              <a:latin typeface="Arial"/>
              <a:cs typeface="Arial"/>
            </a:endParaRPr>
          </a:p>
        </p:txBody>
      </p:sp>
      <p:sp>
        <p:nvSpPr>
          <p:cNvPr id="20"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up)">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up)">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up)">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up)">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17"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96536" y="811764"/>
            <a:ext cx="7279314" cy="453970"/>
          </a:xfrm>
          <a:prstGeom prst="rect">
            <a:avLst/>
          </a:prstGeom>
        </p:spPr>
        <p:txBody>
          <a:bodyPr vert="horz" wrap="square" lIns="0" tIns="0" rIns="0" bIns="0" rtlCol="0">
            <a:spAutoFit/>
          </a:bodyPr>
          <a:lstStyle/>
          <a:p>
            <a:pPr marL="12700">
              <a:lnSpc>
                <a:spcPct val="100000"/>
              </a:lnSpc>
              <a:tabLst>
                <a:tab pos="5036185" algn="l"/>
              </a:tabLst>
            </a:pPr>
            <a:r>
              <a:rPr lang="de-AT" sz="2950" spc="700" dirty="0">
                <a:solidFill>
                  <a:srgbClr val="FFFFFF"/>
                </a:solidFill>
                <a:latin typeface="Arial"/>
                <a:cs typeface="Arial"/>
              </a:rPr>
              <a:t>KON</a:t>
            </a:r>
            <a:r>
              <a:rPr sz="2950" spc="130" dirty="0">
                <a:solidFill>
                  <a:srgbClr val="FFFFFF"/>
                </a:solidFill>
                <a:latin typeface="Arial"/>
                <a:cs typeface="Arial"/>
              </a:rPr>
              <a:t>ZEP</a:t>
            </a:r>
            <a:r>
              <a:rPr lang="de-AT" sz="2950" spc="940" dirty="0">
                <a:solidFill>
                  <a:srgbClr val="FFFFFF"/>
                </a:solidFill>
                <a:latin typeface="Arial"/>
                <a:cs typeface="Arial"/>
              </a:rPr>
              <a:t>T</a:t>
            </a:r>
            <a:r>
              <a:rPr sz="2950" spc="300" dirty="0">
                <a:solidFill>
                  <a:srgbClr val="FFFFFF"/>
                </a:solidFill>
                <a:latin typeface="Arial"/>
                <a:cs typeface="Arial"/>
              </a:rPr>
              <a:t> </a:t>
            </a:r>
            <a:r>
              <a:rPr sz="2950" spc="585" dirty="0">
                <a:solidFill>
                  <a:srgbClr val="FFFFFF"/>
                </a:solidFill>
                <a:latin typeface="Arial"/>
                <a:cs typeface="Arial"/>
              </a:rPr>
              <a:t>B</a:t>
            </a:r>
            <a:r>
              <a:rPr lang="de-AT" sz="2950" spc="585" dirty="0">
                <a:solidFill>
                  <a:srgbClr val="FFFFFF"/>
                </a:solidFill>
                <a:latin typeface="Arial"/>
                <a:cs typeface="Arial"/>
              </a:rPr>
              <a:t>ILDUNG</a:t>
            </a:r>
            <a:r>
              <a:rPr sz="2950" spc="300" dirty="0">
                <a:solidFill>
                  <a:srgbClr val="FFFFFF"/>
                </a:solidFill>
                <a:latin typeface="Arial"/>
                <a:cs typeface="Arial"/>
              </a:rPr>
              <a:t> </a:t>
            </a:r>
            <a:r>
              <a:rPr sz="2950" spc="150" dirty="0">
                <a:solidFill>
                  <a:srgbClr val="FFFFFF"/>
                </a:solidFill>
                <a:latin typeface="Arial"/>
                <a:cs typeface="Arial"/>
              </a:rPr>
              <a:t>201</a:t>
            </a:r>
            <a:r>
              <a:rPr sz="2950" spc="5" dirty="0">
                <a:solidFill>
                  <a:srgbClr val="FFFFFF"/>
                </a:solidFill>
                <a:latin typeface="Arial"/>
                <a:cs typeface="Arial"/>
              </a:rPr>
              <a:t>7</a:t>
            </a:r>
            <a:r>
              <a:rPr lang="de-AT" sz="2950" spc="5" dirty="0">
                <a:solidFill>
                  <a:srgbClr val="FFFFFF"/>
                </a:solidFill>
                <a:latin typeface="Arial"/>
                <a:cs typeface="Arial"/>
              </a:rPr>
              <a:t> </a:t>
            </a:r>
            <a:r>
              <a:rPr sz="2950" spc="55" dirty="0">
                <a:solidFill>
                  <a:srgbClr val="FFFFFF"/>
                </a:solidFill>
                <a:latin typeface="Arial"/>
                <a:cs typeface="Arial"/>
              </a:rPr>
              <a:t>VSS</a:t>
            </a:r>
            <a:endParaRPr sz="2950" dirty="0">
              <a:latin typeface="Arial"/>
              <a:cs typeface="Arial"/>
            </a:endParaRPr>
          </a:p>
        </p:txBody>
      </p:sp>
      <p:sp>
        <p:nvSpPr>
          <p:cNvPr id="3" name="object 3"/>
          <p:cNvSpPr/>
          <p:nvPr/>
        </p:nvSpPr>
        <p:spPr>
          <a:xfrm>
            <a:off x="3928812" y="8811867"/>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chemeClr val="bg1"/>
          </a:solidFill>
        </p:spPr>
        <p:txBody>
          <a:bodyPr wrap="square" lIns="0" tIns="0" rIns="0" bIns="0" rtlCol="0"/>
          <a:lstStyle/>
          <a:p>
            <a:endParaRPr/>
          </a:p>
        </p:txBody>
      </p:sp>
      <p:sp>
        <p:nvSpPr>
          <p:cNvPr id="4" name="object 4"/>
          <p:cNvSpPr txBox="1"/>
          <p:nvPr/>
        </p:nvSpPr>
        <p:spPr>
          <a:xfrm>
            <a:off x="4658142" y="9235916"/>
            <a:ext cx="3565108" cy="453970"/>
          </a:xfrm>
          <a:prstGeom prst="rect">
            <a:avLst/>
          </a:prstGeom>
        </p:spPr>
        <p:txBody>
          <a:bodyPr vert="horz" wrap="square" lIns="0" tIns="0" rIns="0" bIns="0" rtlCol="0">
            <a:spAutoFit/>
          </a:bodyPr>
          <a:lstStyle/>
          <a:p>
            <a:pPr marL="12700">
              <a:lnSpc>
                <a:spcPct val="100000"/>
              </a:lnSpc>
            </a:pPr>
            <a:r>
              <a:rPr sz="2950" spc="235" dirty="0">
                <a:solidFill>
                  <a:srgbClr val="0056A3"/>
                </a:solidFill>
                <a:latin typeface="Arial"/>
                <a:cs typeface="Arial"/>
              </a:rPr>
              <a:t>Modul</a:t>
            </a:r>
            <a:r>
              <a:rPr sz="2950" spc="210" dirty="0">
                <a:solidFill>
                  <a:srgbClr val="0056A3"/>
                </a:solidFill>
                <a:latin typeface="Arial"/>
                <a:cs typeface="Arial"/>
              </a:rPr>
              <a:t> </a:t>
            </a:r>
            <a:r>
              <a:rPr lang="de-AT" sz="2950" spc="270" dirty="0">
                <a:solidFill>
                  <a:srgbClr val="0056A3"/>
                </a:solidFill>
                <a:latin typeface="Arial"/>
                <a:cs typeface="Arial"/>
              </a:rPr>
              <a:t>G</a:t>
            </a:r>
            <a:r>
              <a:rPr sz="2950" spc="270" dirty="0" err="1">
                <a:solidFill>
                  <a:srgbClr val="0056A3"/>
                </a:solidFill>
                <a:latin typeface="Arial"/>
                <a:cs typeface="Arial"/>
              </a:rPr>
              <a:t>esetze</a:t>
            </a:r>
            <a:endParaRPr sz="2950" dirty="0">
              <a:latin typeface="Arial"/>
              <a:cs typeface="Arial"/>
            </a:endParaRPr>
          </a:p>
        </p:txBody>
      </p:sp>
      <p:sp>
        <p:nvSpPr>
          <p:cNvPr id="6" name="object 6"/>
          <p:cNvSpPr txBox="1"/>
          <p:nvPr/>
        </p:nvSpPr>
        <p:spPr>
          <a:xfrm>
            <a:off x="8887542" y="9235916"/>
            <a:ext cx="2078908" cy="453970"/>
          </a:xfrm>
          <a:prstGeom prst="rect">
            <a:avLst/>
          </a:prstGeom>
        </p:spPr>
        <p:txBody>
          <a:bodyPr vert="horz" wrap="square" lIns="0" tIns="0" rIns="0" bIns="0" rtlCol="0">
            <a:spAutoFit/>
          </a:bodyPr>
          <a:lstStyle/>
          <a:p>
            <a:pPr marL="12700">
              <a:lnSpc>
                <a:spcPct val="100000"/>
              </a:lnSpc>
            </a:pPr>
            <a:r>
              <a:rPr lang="de-DE" sz="2950" spc="105" dirty="0">
                <a:solidFill>
                  <a:srgbClr val="0056A3"/>
                </a:solidFill>
                <a:latin typeface="Arial"/>
                <a:cs typeface="Arial"/>
              </a:rPr>
              <a:t>3</a:t>
            </a:r>
            <a:r>
              <a:rPr sz="2950" spc="105" dirty="0">
                <a:solidFill>
                  <a:srgbClr val="0056A3"/>
                </a:solidFill>
                <a:latin typeface="Arial"/>
                <a:cs typeface="Arial"/>
              </a:rPr>
              <a:t>.5</a:t>
            </a:r>
            <a:r>
              <a:rPr sz="2950" spc="20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grpSp>
        <p:nvGrpSpPr>
          <p:cNvPr id="14" name="Gruppieren 13"/>
          <p:cNvGrpSpPr/>
          <p:nvPr/>
        </p:nvGrpSpPr>
        <p:grpSpPr>
          <a:xfrm>
            <a:off x="12222978" y="8811867"/>
            <a:ext cx="4847367" cy="1340485"/>
            <a:chOff x="12222978" y="8811867"/>
            <a:chExt cx="4847367" cy="1340485"/>
          </a:xfrm>
          <a:solidFill>
            <a:schemeClr val="bg1"/>
          </a:solidFill>
        </p:grpSpPr>
        <p:sp>
          <p:nvSpPr>
            <p:cNvPr id="7" name="object 7"/>
            <p:cNvSpPr/>
            <p:nvPr/>
          </p:nvSpPr>
          <p:spPr>
            <a:xfrm>
              <a:off x="12470405" y="8811867"/>
              <a:ext cx="4599940" cy="1340485"/>
            </a:xfrm>
            <a:custGeom>
              <a:avLst/>
              <a:gdLst/>
              <a:ahLst/>
              <a:cxnLst/>
              <a:rect l="l" t="t" r="r" b="b"/>
              <a:pathLst>
                <a:path w="4599940" h="1340484">
                  <a:moveTo>
                    <a:pt x="0" y="1340273"/>
                  </a:moveTo>
                  <a:lnTo>
                    <a:pt x="4599441" y="1340273"/>
                  </a:lnTo>
                  <a:lnTo>
                    <a:pt x="4599441" y="0"/>
                  </a:lnTo>
                  <a:lnTo>
                    <a:pt x="0" y="0"/>
                  </a:lnTo>
                  <a:lnTo>
                    <a:pt x="0" y="1340273"/>
                  </a:lnTo>
                  <a:close/>
                </a:path>
              </a:pathLst>
            </a:custGeom>
            <a:grpFill/>
          </p:spPr>
          <p:txBody>
            <a:bodyPr wrap="square" lIns="0" tIns="0" rIns="0" bIns="0" rtlCol="0"/>
            <a:lstStyle/>
            <a:p>
              <a:endParaRPr/>
            </a:p>
          </p:txBody>
        </p:sp>
        <p:sp>
          <p:nvSpPr>
            <p:cNvPr id="8" name="object 8"/>
            <p:cNvSpPr txBox="1"/>
            <p:nvPr/>
          </p:nvSpPr>
          <p:spPr>
            <a:xfrm>
              <a:off x="12902926" y="9241926"/>
              <a:ext cx="3549923" cy="458470"/>
            </a:xfrm>
            <a:prstGeom prst="rect">
              <a:avLst/>
            </a:prstGeom>
            <a:grpFill/>
          </p:spPr>
          <p:txBody>
            <a:bodyPr vert="horz" wrap="square" lIns="0" tIns="0" rIns="0" bIns="0" rtlCol="0">
              <a:spAutoFit/>
            </a:bodyPr>
            <a:lstStyle/>
            <a:p>
              <a:pPr marL="12700">
                <a:lnSpc>
                  <a:spcPct val="100000"/>
                </a:lnSpc>
              </a:pPr>
              <a:r>
                <a:rPr sz="2950" spc="195" dirty="0">
                  <a:solidFill>
                    <a:srgbClr val="0056A3"/>
                  </a:solidFill>
                  <a:latin typeface="Arial"/>
                  <a:cs typeface="Arial"/>
                </a:rPr>
                <a:t>Prüfung </a:t>
              </a:r>
              <a:r>
                <a:rPr sz="2950" spc="105" dirty="0">
                  <a:solidFill>
                    <a:srgbClr val="0056A3"/>
                  </a:solidFill>
                  <a:latin typeface="Arial"/>
                  <a:cs typeface="Arial"/>
                </a:rPr>
                <a:t>0.5</a:t>
              </a:r>
              <a:r>
                <a:rPr sz="2950" spc="31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9" name="object 9"/>
            <p:cNvSpPr/>
            <p:nvPr/>
          </p:nvSpPr>
          <p:spPr>
            <a:xfrm>
              <a:off x="12222978" y="9309234"/>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grpFill/>
          </p:spPr>
          <p:txBody>
            <a:bodyPr wrap="square" lIns="0" tIns="0" rIns="0" bIns="0" rtlCol="0"/>
            <a:lstStyle/>
            <a:p>
              <a:endParaRPr/>
            </a:p>
          </p:txBody>
        </p:sp>
        <p:sp>
          <p:nvSpPr>
            <p:cNvPr id="10" name="object 10"/>
            <p:cNvSpPr/>
            <p:nvPr/>
          </p:nvSpPr>
          <p:spPr>
            <a:xfrm>
              <a:off x="12222978" y="9309234"/>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grpFill/>
            <a:ln w="15706">
              <a:solidFill>
                <a:srgbClr val="0056A3"/>
              </a:solidFill>
            </a:ln>
          </p:spPr>
          <p:txBody>
            <a:bodyPr wrap="square" lIns="0" tIns="0" rIns="0" bIns="0" rtlCol="0"/>
            <a:lstStyle/>
            <a:p>
              <a:endParaRPr/>
            </a:p>
          </p:txBody>
        </p:sp>
      </p:grpSp>
      <p:sp>
        <p:nvSpPr>
          <p:cNvPr id="11" name="object 11"/>
          <p:cNvSpPr txBox="1"/>
          <p:nvPr/>
        </p:nvSpPr>
        <p:spPr>
          <a:xfrm>
            <a:off x="18063712" y="9241926"/>
            <a:ext cx="1437138" cy="458470"/>
          </a:xfrm>
          <a:prstGeom prst="rect">
            <a:avLst/>
          </a:prstGeom>
        </p:spPr>
        <p:txBody>
          <a:bodyPr vert="horz" wrap="square" lIns="0" tIns="0" rIns="0" bIns="0" rtlCol="0">
            <a:spAutoFit/>
          </a:bodyPr>
          <a:lstStyle/>
          <a:p>
            <a:pPr marL="12700">
              <a:lnSpc>
                <a:spcPct val="100000"/>
              </a:lnSpc>
            </a:pPr>
            <a:r>
              <a:rPr lang="de-DE" sz="2950" spc="5" dirty="0">
                <a:solidFill>
                  <a:srgbClr val="FFFFFF"/>
                </a:solidFill>
                <a:latin typeface="Arial"/>
                <a:cs typeface="Arial"/>
              </a:rPr>
              <a:t>4</a:t>
            </a:r>
            <a:r>
              <a:rPr sz="2950" spc="204" dirty="0">
                <a:solidFill>
                  <a:srgbClr val="FFFFFF"/>
                </a:solidFill>
                <a:latin typeface="Arial"/>
                <a:cs typeface="Arial"/>
              </a:rPr>
              <a:t> </a:t>
            </a:r>
            <a:r>
              <a:rPr lang="de-AT" sz="2950" spc="340" dirty="0">
                <a:solidFill>
                  <a:srgbClr val="FFFFFF"/>
                </a:solidFill>
                <a:latin typeface="Arial"/>
                <a:cs typeface="Arial"/>
              </a:rPr>
              <a:t>T</a:t>
            </a:r>
            <a:r>
              <a:rPr sz="2950" spc="340" dirty="0">
                <a:solidFill>
                  <a:srgbClr val="FFFFFF"/>
                </a:solidFill>
                <a:latin typeface="Arial"/>
                <a:cs typeface="Arial"/>
              </a:rPr>
              <a:t>age</a:t>
            </a:r>
            <a:endParaRPr sz="2950" dirty="0">
              <a:latin typeface="Arial"/>
              <a:cs typeface="Arial"/>
            </a:endParaRPr>
          </a:p>
        </p:txBody>
      </p:sp>
      <p:sp>
        <p:nvSpPr>
          <p:cNvPr id="13"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96536" y="811764"/>
            <a:ext cx="9031914" cy="458470"/>
          </a:xfrm>
          <a:prstGeom prst="rect">
            <a:avLst/>
          </a:prstGeom>
        </p:spPr>
        <p:txBody>
          <a:bodyPr vert="horz" wrap="square" lIns="0" tIns="0" rIns="0" bIns="0" rtlCol="0">
            <a:spAutoFit/>
          </a:bodyPr>
          <a:lstStyle/>
          <a:p>
            <a:pPr marL="12700">
              <a:lnSpc>
                <a:spcPct val="100000"/>
              </a:lnSpc>
              <a:tabLst>
                <a:tab pos="5036185" algn="l"/>
              </a:tabLst>
            </a:pPr>
            <a:r>
              <a:rPr lang="de-AT" sz="2950" spc="700" dirty="0">
                <a:solidFill>
                  <a:srgbClr val="FFFFFF"/>
                </a:solidFill>
                <a:latin typeface="Arial"/>
                <a:cs typeface="Arial"/>
              </a:rPr>
              <a:t>KON</a:t>
            </a:r>
            <a:r>
              <a:rPr lang="de-AT" sz="2950" spc="130" dirty="0">
                <a:solidFill>
                  <a:srgbClr val="FFFFFF"/>
                </a:solidFill>
                <a:latin typeface="Arial"/>
                <a:cs typeface="Arial"/>
              </a:rPr>
              <a:t>ZEP</a:t>
            </a:r>
            <a:r>
              <a:rPr lang="de-AT" sz="2950" spc="940" dirty="0">
                <a:solidFill>
                  <a:srgbClr val="FFFFFF"/>
                </a:solidFill>
                <a:latin typeface="Arial"/>
                <a:cs typeface="Arial"/>
              </a:rPr>
              <a:t>T</a:t>
            </a:r>
            <a:r>
              <a:rPr lang="de-AT" sz="2950" spc="300" dirty="0">
                <a:solidFill>
                  <a:srgbClr val="FFFFFF"/>
                </a:solidFill>
                <a:latin typeface="Arial"/>
                <a:cs typeface="Arial"/>
              </a:rPr>
              <a:t> </a:t>
            </a:r>
            <a:r>
              <a:rPr lang="de-AT" sz="2950" spc="585" dirty="0">
                <a:solidFill>
                  <a:srgbClr val="FFFFFF"/>
                </a:solidFill>
                <a:latin typeface="Arial"/>
                <a:cs typeface="Arial"/>
              </a:rPr>
              <a:t>BILDUNG</a:t>
            </a:r>
            <a:r>
              <a:rPr lang="de-AT" sz="2950" spc="300" dirty="0">
                <a:solidFill>
                  <a:srgbClr val="FFFFFF"/>
                </a:solidFill>
                <a:latin typeface="Arial"/>
                <a:cs typeface="Arial"/>
              </a:rPr>
              <a:t> </a:t>
            </a:r>
            <a:r>
              <a:rPr lang="de-AT" sz="2950" spc="150" dirty="0">
                <a:solidFill>
                  <a:srgbClr val="FFFFFF"/>
                </a:solidFill>
                <a:latin typeface="Arial"/>
                <a:cs typeface="Arial"/>
              </a:rPr>
              <a:t>201</a:t>
            </a:r>
            <a:r>
              <a:rPr lang="de-AT" sz="2950" spc="5" dirty="0">
                <a:solidFill>
                  <a:srgbClr val="FFFFFF"/>
                </a:solidFill>
                <a:latin typeface="Arial"/>
                <a:cs typeface="Arial"/>
              </a:rPr>
              <a:t>7 </a:t>
            </a:r>
            <a:r>
              <a:rPr lang="de-AT" sz="2950" spc="55" dirty="0">
                <a:solidFill>
                  <a:srgbClr val="FFFFFF"/>
                </a:solidFill>
                <a:latin typeface="Arial"/>
                <a:cs typeface="Arial"/>
              </a:rPr>
              <a:t>VSS</a:t>
            </a:r>
            <a:endParaRPr lang="de-AT" sz="2950" dirty="0">
              <a:latin typeface="Arial"/>
              <a:cs typeface="Arial"/>
            </a:endParaRPr>
          </a:p>
        </p:txBody>
      </p:sp>
      <p:sp>
        <p:nvSpPr>
          <p:cNvPr id="3" name="object 3"/>
          <p:cNvSpPr/>
          <p:nvPr/>
        </p:nvSpPr>
        <p:spPr>
          <a:xfrm>
            <a:off x="3928812" y="8811867"/>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chemeClr val="bg1"/>
          </a:solidFill>
        </p:spPr>
        <p:txBody>
          <a:bodyPr wrap="square" lIns="0" tIns="0" rIns="0" bIns="0" rtlCol="0"/>
          <a:lstStyle/>
          <a:p>
            <a:endParaRPr/>
          </a:p>
        </p:txBody>
      </p:sp>
      <p:sp>
        <p:nvSpPr>
          <p:cNvPr id="5" name="object 5"/>
          <p:cNvSpPr txBox="1"/>
          <p:nvPr/>
        </p:nvSpPr>
        <p:spPr>
          <a:xfrm>
            <a:off x="3928812" y="7387827"/>
            <a:ext cx="8390255" cy="1340485"/>
          </a:xfrm>
          <a:prstGeom prst="rect">
            <a:avLst/>
          </a:prstGeom>
          <a:solidFill>
            <a:srgbClr val="FFFFFF"/>
          </a:solidFill>
        </p:spPr>
        <p:txBody>
          <a:bodyPr vert="horz" wrap="square" lIns="0" tIns="6350" rIns="0" bIns="0" rtlCol="0">
            <a:spAutoFit/>
          </a:bodyPr>
          <a:lstStyle/>
          <a:p>
            <a:pPr>
              <a:lnSpc>
                <a:spcPct val="100000"/>
              </a:lnSpc>
              <a:spcBef>
                <a:spcPts val="50"/>
              </a:spcBef>
            </a:pPr>
            <a:endParaRPr sz="2900" dirty="0">
              <a:latin typeface="Times New Roman"/>
              <a:cs typeface="Times New Roman"/>
            </a:endParaRPr>
          </a:p>
          <a:p>
            <a:pPr marL="741680">
              <a:lnSpc>
                <a:spcPct val="100000"/>
              </a:lnSpc>
            </a:pPr>
            <a:r>
              <a:rPr sz="2950" spc="220" dirty="0">
                <a:solidFill>
                  <a:srgbClr val="0056A3"/>
                </a:solidFill>
                <a:latin typeface="Arial"/>
                <a:cs typeface="Arial"/>
              </a:rPr>
              <a:t>Selbststudium </a:t>
            </a:r>
            <a:r>
              <a:rPr sz="2950" spc="165" dirty="0">
                <a:solidFill>
                  <a:srgbClr val="0056A3"/>
                </a:solidFill>
                <a:latin typeface="Arial"/>
                <a:cs typeface="Arial"/>
              </a:rPr>
              <a:t>Bayer </a:t>
            </a:r>
            <a:r>
              <a:rPr sz="2950" spc="195" dirty="0">
                <a:solidFill>
                  <a:srgbClr val="0056A3"/>
                </a:solidFill>
                <a:latin typeface="Arial"/>
                <a:cs typeface="Arial"/>
              </a:rPr>
              <a:t>e-learning</a:t>
            </a:r>
            <a:r>
              <a:rPr sz="2950" spc="515" dirty="0">
                <a:solidFill>
                  <a:srgbClr val="0056A3"/>
                </a:solidFill>
                <a:latin typeface="Arial"/>
                <a:cs typeface="Arial"/>
              </a:rPr>
              <a:t> </a:t>
            </a:r>
            <a:r>
              <a:rPr sz="2950" spc="260" dirty="0">
                <a:solidFill>
                  <a:srgbClr val="0056A3"/>
                </a:solidFill>
                <a:latin typeface="Arial"/>
                <a:cs typeface="Arial"/>
              </a:rPr>
              <a:t>App</a:t>
            </a:r>
            <a:endParaRPr sz="2950" dirty="0">
              <a:latin typeface="Arial"/>
              <a:cs typeface="Arial"/>
            </a:endParaRPr>
          </a:p>
        </p:txBody>
      </p:sp>
      <p:sp>
        <p:nvSpPr>
          <p:cNvPr id="7" name="object 7"/>
          <p:cNvSpPr txBox="1"/>
          <p:nvPr/>
        </p:nvSpPr>
        <p:spPr>
          <a:xfrm>
            <a:off x="4658142" y="9235916"/>
            <a:ext cx="6571469" cy="453970"/>
          </a:xfrm>
          <a:prstGeom prst="rect">
            <a:avLst/>
          </a:prstGeom>
        </p:spPr>
        <p:txBody>
          <a:bodyPr vert="horz" wrap="square" lIns="0" tIns="0" rIns="0" bIns="0" rtlCol="0">
            <a:spAutoFit/>
          </a:bodyPr>
          <a:lstStyle/>
          <a:p>
            <a:pPr marL="12700">
              <a:lnSpc>
                <a:spcPct val="100000"/>
              </a:lnSpc>
              <a:tabLst>
                <a:tab pos="4241800" algn="l"/>
              </a:tabLst>
            </a:pPr>
            <a:r>
              <a:rPr sz="2950" spc="235" dirty="0">
                <a:solidFill>
                  <a:srgbClr val="0056A3"/>
                </a:solidFill>
                <a:latin typeface="Arial"/>
                <a:cs typeface="Arial"/>
              </a:rPr>
              <a:t>Modul</a:t>
            </a:r>
            <a:r>
              <a:rPr sz="2950" spc="300" dirty="0">
                <a:solidFill>
                  <a:srgbClr val="0056A3"/>
                </a:solidFill>
                <a:latin typeface="Arial"/>
                <a:cs typeface="Arial"/>
              </a:rPr>
              <a:t> </a:t>
            </a:r>
            <a:r>
              <a:rPr lang="de-AT" sz="2950" spc="250" dirty="0">
                <a:solidFill>
                  <a:srgbClr val="0056A3"/>
                </a:solidFill>
                <a:latin typeface="Arial"/>
                <a:cs typeface="Arial"/>
              </a:rPr>
              <a:t>G</a:t>
            </a:r>
            <a:r>
              <a:rPr sz="2950" spc="250" dirty="0" err="1">
                <a:solidFill>
                  <a:srgbClr val="0056A3"/>
                </a:solidFill>
                <a:latin typeface="Arial"/>
                <a:cs typeface="Arial"/>
              </a:rPr>
              <a:t>esetze</a:t>
            </a:r>
            <a:r>
              <a:rPr sz="2950" spc="250" dirty="0">
                <a:solidFill>
                  <a:srgbClr val="0056A3"/>
                </a:solidFill>
                <a:latin typeface="Arial"/>
                <a:cs typeface="Arial"/>
              </a:rPr>
              <a:t>	</a:t>
            </a:r>
            <a:r>
              <a:rPr sz="2950" spc="105" dirty="0">
                <a:solidFill>
                  <a:srgbClr val="0056A3"/>
                </a:solidFill>
                <a:latin typeface="Arial"/>
                <a:cs typeface="Arial"/>
              </a:rPr>
              <a:t>2.5</a:t>
            </a:r>
            <a:r>
              <a:rPr sz="2950" spc="20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12" name="object 12"/>
          <p:cNvSpPr txBox="1"/>
          <p:nvPr/>
        </p:nvSpPr>
        <p:spPr>
          <a:xfrm>
            <a:off x="18063712" y="9241926"/>
            <a:ext cx="1589538" cy="458470"/>
          </a:xfrm>
          <a:prstGeom prst="rect">
            <a:avLst/>
          </a:prstGeom>
        </p:spPr>
        <p:txBody>
          <a:bodyPr vert="horz" wrap="square" lIns="0" tIns="0" rIns="0" bIns="0" rtlCol="0">
            <a:spAutoFit/>
          </a:bodyPr>
          <a:lstStyle/>
          <a:p>
            <a:pPr marL="12700">
              <a:lnSpc>
                <a:spcPct val="100000"/>
              </a:lnSpc>
            </a:pPr>
            <a:r>
              <a:rPr sz="2950" spc="5" dirty="0">
                <a:solidFill>
                  <a:srgbClr val="FFFFFF"/>
                </a:solidFill>
                <a:latin typeface="Arial"/>
                <a:cs typeface="Arial"/>
              </a:rPr>
              <a:t>3</a:t>
            </a:r>
            <a:r>
              <a:rPr sz="2950" spc="204" dirty="0">
                <a:solidFill>
                  <a:srgbClr val="FFFFFF"/>
                </a:solidFill>
                <a:latin typeface="Arial"/>
                <a:cs typeface="Arial"/>
              </a:rPr>
              <a:t> </a:t>
            </a:r>
            <a:r>
              <a:rPr lang="de-AT" sz="2950" spc="340" dirty="0">
                <a:solidFill>
                  <a:srgbClr val="FFFFFF"/>
                </a:solidFill>
                <a:latin typeface="Arial"/>
                <a:cs typeface="Arial"/>
              </a:rPr>
              <a:t>T</a:t>
            </a:r>
            <a:r>
              <a:rPr sz="2950" spc="340" dirty="0">
                <a:solidFill>
                  <a:srgbClr val="FFFFFF"/>
                </a:solidFill>
                <a:latin typeface="Arial"/>
                <a:cs typeface="Arial"/>
              </a:rPr>
              <a:t>age</a:t>
            </a:r>
            <a:endParaRPr sz="2950" dirty="0">
              <a:latin typeface="Arial"/>
              <a:cs typeface="Arial"/>
            </a:endParaRPr>
          </a:p>
        </p:txBody>
      </p:sp>
      <p:grpSp>
        <p:nvGrpSpPr>
          <p:cNvPr id="27" name="Gruppieren 26"/>
          <p:cNvGrpSpPr/>
          <p:nvPr/>
        </p:nvGrpSpPr>
        <p:grpSpPr>
          <a:xfrm>
            <a:off x="12222978" y="8811867"/>
            <a:ext cx="4847367" cy="1340485"/>
            <a:chOff x="12222978" y="8811867"/>
            <a:chExt cx="4847367" cy="1340485"/>
          </a:xfrm>
          <a:solidFill>
            <a:schemeClr val="bg1"/>
          </a:solidFill>
        </p:grpSpPr>
        <p:sp>
          <p:nvSpPr>
            <p:cNvPr id="28" name="object 7"/>
            <p:cNvSpPr/>
            <p:nvPr/>
          </p:nvSpPr>
          <p:spPr>
            <a:xfrm>
              <a:off x="12470405" y="8811867"/>
              <a:ext cx="4599940" cy="1340485"/>
            </a:xfrm>
            <a:custGeom>
              <a:avLst/>
              <a:gdLst/>
              <a:ahLst/>
              <a:cxnLst/>
              <a:rect l="l" t="t" r="r" b="b"/>
              <a:pathLst>
                <a:path w="4599940" h="1340484">
                  <a:moveTo>
                    <a:pt x="0" y="1340273"/>
                  </a:moveTo>
                  <a:lnTo>
                    <a:pt x="4599441" y="1340273"/>
                  </a:lnTo>
                  <a:lnTo>
                    <a:pt x="4599441" y="0"/>
                  </a:lnTo>
                  <a:lnTo>
                    <a:pt x="0" y="0"/>
                  </a:lnTo>
                  <a:lnTo>
                    <a:pt x="0" y="1340273"/>
                  </a:lnTo>
                  <a:close/>
                </a:path>
              </a:pathLst>
            </a:custGeom>
            <a:grpFill/>
          </p:spPr>
          <p:txBody>
            <a:bodyPr wrap="square" lIns="0" tIns="0" rIns="0" bIns="0" rtlCol="0"/>
            <a:lstStyle/>
            <a:p>
              <a:endParaRPr/>
            </a:p>
          </p:txBody>
        </p:sp>
        <p:sp>
          <p:nvSpPr>
            <p:cNvPr id="29" name="object 8"/>
            <p:cNvSpPr txBox="1"/>
            <p:nvPr/>
          </p:nvSpPr>
          <p:spPr>
            <a:xfrm>
              <a:off x="12902926" y="9241926"/>
              <a:ext cx="3549923" cy="458470"/>
            </a:xfrm>
            <a:prstGeom prst="rect">
              <a:avLst/>
            </a:prstGeom>
            <a:grpFill/>
          </p:spPr>
          <p:txBody>
            <a:bodyPr vert="horz" wrap="square" lIns="0" tIns="0" rIns="0" bIns="0" rtlCol="0">
              <a:spAutoFit/>
            </a:bodyPr>
            <a:lstStyle/>
            <a:p>
              <a:pPr marL="12700">
                <a:lnSpc>
                  <a:spcPct val="100000"/>
                </a:lnSpc>
              </a:pPr>
              <a:r>
                <a:rPr sz="2950" spc="195" dirty="0">
                  <a:solidFill>
                    <a:srgbClr val="0056A3"/>
                  </a:solidFill>
                  <a:latin typeface="Arial"/>
                  <a:cs typeface="Arial"/>
                </a:rPr>
                <a:t>Prüfung </a:t>
              </a:r>
              <a:r>
                <a:rPr sz="2950" spc="105" dirty="0">
                  <a:solidFill>
                    <a:srgbClr val="0056A3"/>
                  </a:solidFill>
                  <a:latin typeface="Arial"/>
                  <a:cs typeface="Arial"/>
                </a:rPr>
                <a:t>0.5</a:t>
              </a:r>
              <a:r>
                <a:rPr sz="2950" spc="31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30" name="object 9"/>
            <p:cNvSpPr/>
            <p:nvPr/>
          </p:nvSpPr>
          <p:spPr>
            <a:xfrm>
              <a:off x="12222978" y="9309234"/>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grpFill/>
          </p:spPr>
          <p:txBody>
            <a:bodyPr wrap="square" lIns="0" tIns="0" rIns="0" bIns="0" rtlCol="0"/>
            <a:lstStyle/>
            <a:p>
              <a:endParaRPr/>
            </a:p>
          </p:txBody>
        </p:sp>
        <p:sp>
          <p:nvSpPr>
            <p:cNvPr id="31" name="object 10"/>
            <p:cNvSpPr/>
            <p:nvPr/>
          </p:nvSpPr>
          <p:spPr>
            <a:xfrm>
              <a:off x="12222978" y="9309234"/>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grpFill/>
            <a:ln w="15706">
              <a:solidFill>
                <a:srgbClr val="0056A3"/>
              </a:solidFill>
            </a:ln>
          </p:spPr>
          <p:txBody>
            <a:bodyPr wrap="square" lIns="0" tIns="0" rIns="0" bIns="0" rtlCol="0"/>
            <a:lstStyle/>
            <a:p>
              <a:endParaRPr/>
            </a:p>
          </p:txBody>
        </p:sp>
      </p:grpSp>
      <p:grpSp>
        <p:nvGrpSpPr>
          <p:cNvPr id="34" name="Gruppieren 33"/>
          <p:cNvGrpSpPr/>
          <p:nvPr/>
        </p:nvGrpSpPr>
        <p:grpSpPr>
          <a:xfrm>
            <a:off x="12185650" y="7898857"/>
            <a:ext cx="2642286" cy="1080698"/>
            <a:chOff x="12185650" y="7898857"/>
            <a:chExt cx="2642286" cy="1080698"/>
          </a:xfrm>
        </p:grpSpPr>
        <p:sp>
          <p:nvSpPr>
            <p:cNvPr id="15" name="object 25"/>
            <p:cNvSpPr/>
            <p:nvPr/>
          </p:nvSpPr>
          <p:spPr>
            <a:xfrm>
              <a:off x="14478655" y="863348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6" name="object 26"/>
            <p:cNvSpPr/>
            <p:nvPr/>
          </p:nvSpPr>
          <p:spPr>
            <a:xfrm>
              <a:off x="14478655" y="863348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17" name="object 25"/>
            <p:cNvSpPr/>
            <p:nvPr/>
          </p:nvSpPr>
          <p:spPr>
            <a:xfrm>
              <a:off x="14481861" y="790638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8" name="object 26"/>
            <p:cNvSpPr/>
            <p:nvPr/>
          </p:nvSpPr>
          <p:spPr>
            <a:xfrm>
              <a:off x="14481861" y="790638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21" name="object 25"/>
            <p:cNvSpPr/>
            <p:nvPr/>
          </p:nvSpPr>
          <p:spPr>
            <a:xfrm>
              <a:off x="13744575" y="7898857"/>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22" name="object 26"/>
            <p:cNvSpPr/>
            <p:nvPr/>
          </p:nvSpPr>
          <p:spPr>
            <a:xfrm>
              <a:off x="13744575" y="7898857"/>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23" name="object 25"/>
            <p:cNvSpPr/>
            <p:nvPr/>
          </p:nvSpPr>
          <p:spPr>
            <a:xfrm>
              <a:off x="12982575" y="7898857"/>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24" name="object 26"/>
            <p:cNvSpPr/>
            <p:nvPr/>
          </p:nvSpPr>
          <p:spPr>
            <a:xfrm>
              <a:off x="12982575" y="7898857"/>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25" name="object 25"/>
            <p:cNvSpPr/>
            <p:nvPr/>
          </p:nvSpPr>
          <p:spPr>
            <a:xfrm>
              <a:off x="12185650" y="789940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26" name="object 26"/>
            <p:cNvSpPr/>
            <p:nvPr/>
          </p:nvSpPr>
          <p:spPr>
            <a:xfrm>
              <a:off x="12185650" y="789940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grpSp>
      <p:sp>
        <p:nvSpPr>
          <p:cNvPr id="32"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right)">
                                      <p:cBhvr>
                                        <p:cTn id="7" dur="500"/>
                                        <p:tgtEl>
                                          <p:spTgt spid="3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righ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96536" y="811764"/>
            <a:ext cx="9946314" cy="458470"/>
          </a:xfrm>
          <a:prstGeom prst="rect">
            <a:avLst/>
          </a:prstGeom>
        </p:spPr>
        <p:txBody>
          <a:bodyPr vert="horz" wrap="square" lIns="0" tIns="0" rIns="0" bIns="0" rtlCol="0">
            <a:spAutoFit/>
          </a:bodyPr>
          <a:lstStyle/>
          <a:p>
            <a:pPr marL="12700">
              <a:lnSpc>
                <a:spcPct val="100000"/>
              </a:lnSpc>
              <a:tabLst>
                <a:tab pos="5036185" algn="l"/>
              </a:tabLst>
            </a:pPr>
            <a:r>
              <a:rPr lang="de-AT" sz="2950" spc="700" dirty="0">
                <a:solidFill>
                  <a:srgbClr val="FFFFFF"/>
                </a:solidFill>
                <a:latin typeface="Arial"/>
                <a:cs typeface="Arial"/>
              </a:rPr>
              <a:t>KON</a:t>
            </a:r>
            <a:r>
              <a:rPr lang="de-AT" sz="2950" spc="130" dirty="0">
                <a:solidFill>
                  <a:srgbClr val="FFFFFF"/>
                </a:solidFill>
                <a:latin typeface="Arial"/>
                <a:cs typeface="Arial"/>
              </a:rPr>
              <a:t>ZEP</a:t>
            </a:r>
            <a:r>
              <a:rPr lang="de-AT" sz="2950" spc="940" dirty="0">
                <a:solidFill>
                  <a:srgbClr val="FFFFFF"/>
                </a:solidFill>
                <a:latin typeface="Arial"/>
                <a:cs typeface="Arial"/>
              </a:rPr>
              <a:t>T</a:t>
            </a:r>
            <a:r>
              <a:rPr lang="de-AT" sz="2950" spc="300" dirty="0">
                <a:solidFill>
                  <a:srgbClr val="FFFFFF"/>
                </a:solidFill>
                <a:latin typeface="Arial"/>
                <a:cs typeface="Arial"/>
              </a:rPr>
              <a:t> </a:t>
            </a:r>
            <a:r>
              <a:rPr lang="de-AT" sz="2950" spc="585" dirty="0">
                <a:solidFill>
                  <a:srgbClr val="FFFFFF"/>
                </a:solidFill>
                <a:latin typeface="Arial"/>
                <a:cs typeface="Arial"/>
              </a:rPr>
              <a:t>BILDUNG</a:t>
            </a:r>
            <a:r>
              <a:rPr lang="de-AT" sz="2950" spc="300" dirty="0">
                <a:solidFill>
                  <a:srgbClr val="FFFFFF"/>
                </a:solidFill>
                <a:latin typeface="Arial"/>
                <a:cs typeface="Arial"/>
              </a:rPr>
              <a:t> </a:t>
            </a:r>
            <a:r>
              <a:rPr lang="de-AT" sz="2950" spc="150" dirty="0">
                <a:solidFill>
                  <a:srgbClr val="FFFFFF"/>
                </a:solidFill>
                <a:latin typeface="Arial"/>
                <a:cs typeface="Arial"/>
              </a:rPr>
              <a:t>201</a:t>
            </a:r>
            <a:r>
              <a:rPr lang="de-AT" sz="2950" spc="5" dirty="0">
                <a:solidFill>
                  <a:srgbClr val="FFFFFF"/>
                </a:solidFill>
                <a:latin typeface="Arial"/>
                <a:cs typeface="Arial"/>
              </a:rPr>
              <a:t>7 </a:t>
            </a:r>
            <a:r>
              <a:rPr lang="de-AT" sz="2950" spc="55" dirty="0">
                <a:solidFill>
                  <a:srgbClr val="FFFFFF"/>
                </a:solidFill>
                <a:latin typeface="Arial"/>
                <a:cs typeface="Arial"/>
              </a:rPr>
              <a:t>VSS</a:t>
            </a:r>
            <a:endParaRPr lang="de-AT" sz="2950" dirty="0">
              <a:latin typeface="Arial"/>
              <a:cs typeface="Arial"/>
            </a:endParaRPr>
          </a:p>
        </p:txBody>
      </p:sp>
      <p:sp>
        <p:nvSpPr>
          <p:cNvPr id="3" name="object 3"/>
          <p:cNvSpPr/>
          <p:nvPr/>
        </p:nvSpPr>
        <p:spPr>
          <a:xfrm>
            <a:off x="3928812" y="8811867"/>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solidFill>
            <a:schemeClr val="bg1"/>
          </a:solidFill>
        </p:spPr>
        <p:txBody>
          <a:bodyPr wrap="square" lIns="0" tIns="0" rIns="0" bIns="0" rtlCol="0"/>
          <a:lstStyle/>
          <a:p>
            <a:endParaRPr/>
          </a:p>
        </p:txBody>
      </p:sp>
      <p:sp>
        <p:nvSpPr>
          <p:cNvPr id="5" name="object 5"/>
          <p:cNvSpPr txBox="1"/>
          <p:nvPr/>
        </p:nvSpPr>
        <p:spPr>
          <a:xfrm>
            <a:off x="3928812" y="7387827"/>
            <a:ext cx="8390255" cy="1340485"/>
          </a:xfrm>
          <a:prstGeom prst="rect">
            <a:avLst/>
          </a:prstGeom>
          <a:solidFill>
            <a:srgbClr val="FFFFFF"/>
          </a:solidFill>
        </p:spPr>
        <p:txBody>
          <a:bodyPr vert="horz" wrap="square" lIns="0" tIns="6350" rIns="0" bIns="0" rtlCol="0">
            <a:spAutoFit/>
          </a:bodyPr>
          <a:lstStyle/>
          <a:p>
            <a:pPr>
              <a:lnSpc>
                <a:spcPct val="100000"/>
              </a:lnSpc>
              <a:spcBef>
                <a:spcPts val="50"/>
              </a:spcBef>
            </a:pPr>
            <a:endParaRPr sz="2900">
              <a:latin typeface="Times New Roman"/>
              <a:cs typeface="Times New Roman"/>
            </a:endParaRPr>
          </a:p>
          <a:p>
            <a:pPr marL="741680">
              <a:lnSpc>
                <a:spcPct val="100000"/>
              </a:lnSpc>
            </a:pPr>
            <a:r>
              <a:rPr sz="2950" spc="220" dirty="0">
                <a:solidFill>
                  <a:srgbClr val="0056A3"/>
                </a:solidFill>
                <a:latin typeface="Arial"/>
                <a:cs typeface="Arial"/>
              </a:rPr>
              <a:t>Selbststudium </a:t>
            </a:r>
            <a:r>
              <a:rPr sz="2950" spc="165" dirty="0">
                <a:solidFill>
                  <a:srgbClr val="0056A3"/>
                </a:solidFill>
                <a:latin typeface="Arial"/>
                <a:cs typeface="Arial"/>
              </a:rPr>
              <a:t>Bayer </a:t>
            </a:r>
            <a:r>
              <a:rPr sz="2950" spc="195" dirty="0">
                <a:solidFill>
                  <a:srgbClr val="0056A3"/>
                </a:solidFill>
                <a:latin typeface="Arial"/>
                <a:cs typeface="Arial"/>
              </a:rPr>
              <a:t>e-learning</a:t>
            </a:r>
            <a:r>
              <a:rPr sz="2950" spc="515" dirty="0">
                <a:solidFill>
                  <a:srgbClr val="0056A3"/>
                </a:solidFill>
                <a:latin typeface="Arial"/>
                <a:cs typeface="Arial"/>
              </a:rPr>
              <a:t> </a:t>
            </a:r>
            <a:r>
              <a:rPr sz="2950" spc="260" dirty="0">
                <a:solidFill>
                  <a:srgbClr val="0056A3"/>
                </a:solidFill>
                <a:latin typeface="Arial"/>
                <a:cs typeface="Arial"/>
              </a:rPr>
              <a:t>App</a:t>
            </a:r>
            <a:endParaRPr sz="2950">
              <a:latin typeface="Arial"/>
              <a:cs typeface="Arial"/>
            </a:endParaRPr>
          </a:p>
        </p:txBody>
      </p:sp>
      <p:sp>
        <p:nvSpPr>
          <p:cNvPr id="15" name="object 15"/>
          <p:cNvSpPr txBox="1"/>
          <p:nvPr/>
        </p:nvSpPr>
        <p:spPr>
          <a:xfrm>
            <a:off x="4658142" y="9235916"/>
            <a:ext cx="6232108" cy="453970"/>
          </a:xfrm>
          <a:prstGeom prst="rect">
            <a:avLst/>
          </a:prstGeom>
        </p:spPr>
        <p:txBody>
          <a:bodyPr vert="horz" wrap="square" lIns="0" tIns="0" rIns="0" bIns="0" rtlCol="0">
            <a:spAutoFit/>
          </a:bodyPr>
          <a:lstStyle/>
          <a:p>
            <a:pPr marL="12700">
              <a:lnSpc>
                <a:spcPct val="100000"/>
              </a:lnSpc>
              <a:tabLst>
                <a:tab pos="4241800" algn="l"/>
              </a:tabLst>
            </a:pPr>
            <a:r>
              <a:rPr sz="2950" spc="235" dirty="0">
                <a:solidFill>
                  <a:srgbClr val="0056A3"/>
                </a:solidFill>
                <a:latin typeface="Arial"/>
                <a:cs typeface="Arial"/>
              </a:rPr>
              <a:t>Modul</a:t>
            </a:r>
            <a:r>
              <a:rPr sz="2950" spc="300" dirty="0">
                <a:solidFill>
                  <a:srgbClr val="0056A3"/>
                </a:solidFill>
                <a:latin typeface="Arial"/>
                <a:cs typeface="Arial"/>
              </a:rPr>
              <a:t> </a:t>
            </a:r>
            <a:r>
              <a:rPr lang="de-AT" sz="2950" spc="250" dirty="0">
                <a:solidFill>
                  <a:srgbClr val="0056A3"/>
                </a:solidFill>
                <a:latin typeface="Arial"/>
                <a:cs typeface="Arial"/>
              </a:rPr>
              <a:t>G</a:t>
            </a:r>
            <a:r>
              <a:rPr sz="2950" spc="250" dirty="0">
                <a:solidFill>
                  <a:srgbClr val="0056A3"/>
                </a:solidFill>
                <a:latin typeface="Arial"/>
                <a:cs typeface="Arial"/>
              </a:rPr>
              <a:t>esetze	</a:t>
            </a:r>
            <a:r>
              <a:rPr lang="de-DE" sz="2950" spc="105" dirty="0">
                <a:solidFill>
                  <a:srgbClr val="0056A3"/>
                </a:solidFill>
                <a:latin typeface="Arial"/>
                <a:cs typeface="Arial"/>
              </a:rPr>
              <a:t>3</a:t>
            </a:r>
            <a:r>
              <a:rPr sz="2950" spc="105" dirty="0">
                <a:solidFill>
                  <a:srgbClr val="0056A3"/>
                </a:solidFill>
                <a:latin typeface="Arial"/>
                <a:cs typeface="Arial"/>
              </a:rPr>
              <a:t>.5</a:t>
            </a:r>
            <a:r>
              <a:rPr sz="2950" spc="20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16" name="object 16"/>
          <p:cNvSpPr/>
          <p:nvPr/>
        </p:nvSpPr>
        <p:spPr>
          <a:xfrm>
            <a:off x="12470405" y="8811867"/>
            <a:ext cx="4599940" cy="1340485"/>
          </a:xfrm>
          <a:custGeom>
            <a:avLst/>
            <a:gdLst/>
            <a:ahLst/>
            <a:cxnLst/>
            <a:rect l="l" t="t" r="r" b="b"/>
            <a:pathLst>
              <a:path w="4599940" h="1340484">
                <a:moveTo>
                  <a:pt x="0" y="1340273"/>
                </a:moveTo>
                <a:lnTo>
                  <a:pt x="4599441" y="1340273"/>
                </a:lnTo>
                <a:lnTo>
                  <a:pt x="4599441" y="0"/>
                </a:lnTo>
                <a:lnTo>
                  <a:pt x="0" y="0"/>
                </a:lnTo>
                <a:lnTo>
                  <a:pt x="0" y="1340273"/>
                </a:lnTo>
                <a:close/>
              </a:path>
            </a:pathLst>
          </a:custGeom>
          <a:solidFill>
            <a:schemeClr val="bg1"/>
          </a:solidFill>
        </p:spPr>
        <p:txBody>
          <a:bodyPr wrap="square" lIns="0" tIns="0" rIns="0" bIns="0" rtlCol="0"/>
          <a:lstStyle/>
          <a:p>
            <a:endParaRPr/>
          </a:p>
        </p:txBody>
      </p:sp>
      <p:sp>
        <p:nvSpPr>
          <p:cNvPr id="17" name="object 17"/>
          <p:cNvSpPr txBox="1"/>
          <p:nvPr/>
        </p:nvSpPr>
        <p:spPr>
          <a:xfrm>
            <a:off x="12902926" y="9241926"/>
            <a:ext cx="3632835" cy="453970"/>
          </a:xfrm>
          <a:prstGeom prst="rect">
            <a:avLst/>
          </a:prstGeom>
        </p:spPr>
        <p:txBody>
          <a:bodyPr vert="horz" wrap="square" lIns="0" tIns="0" rIns="0" bIns="0" rtlCol="0">
            <a:spAutoFit/>
          </a:bodyPr>
          <a:lstStyle/>
          <a:p>
            <a:pPr marL="12700">
              <a:lnSpc>
                <a:spcPct val="100000"/>
              </a:lnSpc>
            </a:pPr>
            <a:r>
              <a:rPr sz="2950" spc="195" dirty="0">
                <a:solidFill>
                  <a:srgbClr val="0056A3"/>
                </a:solidFill>
                <a:latin typeface="Arial"/>
                <a:cs typeface="Arial"/>
              </a:rPr>
              <a:t>Prüfung </a:t>
            </a:r>
            <a:r>
              <a:rPr sz="2950" spc="105" dirty="0">
                <a:solidFill>
                  <a:srgbClr val="0056A3"/>
                </a:solidFill>
                <a:latin typeface="Arial"/>
                <a:cs typeface="Arial"/>
              </a:rPr>
              <a:t>0.5</a:t>
            </a:r>
            <a:r>
              <a:rPr sz="2950" spc="31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18" name="object 18"/>
          <p:cNvSpPr/>
          <p:nvPr/>
        </p:nvSpPr>
        <p:spPr>
          <a:xfrm>
            <a:off x="12222978" y="9309234"/>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19" name="object 19"/>
          <p:cNvSpPr/>
          <p:nvPr/>
        </p:nvSpPr>
        <p:spPr>
          <a:xfrm>
            <a:off x="12222978" y="9309234"/>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24" name="object 24"/>
          <p:cNvSpPr txBox="1"/>
          <p:nvPr/>
        </p:nvSpPr>
        <p:spPr>
          <a:xfrm>
            <a:off x="18063712" y="6393845"/>
            <a:ext cx="1741938" cy="458470"/>
          </a:xfrm>
          <a:prstGeom prst="rect">
            <a:avLst/>
          </a:prstGeom>
        </p:spPr>
        <p:txBody>
          <a:bodyPr vert="horz" wrap="square" lIns="0" tIns="0" rIns="0" bIns="0" rtlCol="0">
            <a:spAutoFit/>
          </a:bodyPr>
          <a:lstStyle/>
          <a:p>
            <a:pPr marL="12700">
              <a:lnSpc>
                <a:spcPct val="100000"/>
              </a:lnSpc>
            </a:pPr>
            <a:r>
              <a:rPr lang="de-AT" sz="2950" spc="5" dirty="0">
                <a:solidFill>
                  <a:srgbClr val="FFFFFF"/>
                </a:solidFill>
                <a:latin typeface="Arial"/>
                <a:cs typeface="Arial"/>
              </a:rPr>
              <a:t>5</a:t>
            </a:r>
            <a:r>
              <a:rPr lang="de-AT" sz="2950" spc="204" dirty="0">
                <a:solidFill>
                  <a:srgbClr val="FFFFFF"/>
                </a:solidFill>
                <a:latin typeface="Arial"/>
                <a:cs typeface="Arial"/>
              </a:rPr>
              <a:t> </a:t>
            </a:r>
            <a:r>
              <a:rPr lang="de-AT" sz="2950" spc="340" dirty="0">
                <a:solidFill>
                  <a:srgbClr val="FFFFFF"/>
                </a:solidFill>
                <a:latin typeface="Arial"/>
                <a:cs typeface="Arial"/>
              </a:rPr>
              <a:t>Tage</a:t>
            </a:r>
            <a:endParaRPr lang="de-AT" sz="2950" dirty="0">
              <a:latin typeface="Arial"/>
              <a:cs typeface="Arial"/>
            </a:endParaRPr>
          </a:p>
        </p:txBody>
      </p:sp>
      <p:sp>
        <p:nvSpPr>
          <p:cNvPr id="25" name="object 25"/>
          <p:cNvSpPr txBox="1"/>
          <p:nvPr/>
        </p:nvSpPr>
        <p:spPr>
          <a:xfrm>
            <a:off x="18063712" y="9242094"/>
            <a:ext cx="1589538" cy="458470"/>
          </a:xfrm>
          <a:prstGeom prst="rect">
            <a:avLst/>
          </a:prstGeom>
        </p:spPr>
        <p:txBody>
          <a:bodyPr vert="horz" wrap="square" lIns="0" tIns="0" rIns="0" bIns="0" rtlCol="0">
            <a:spAutoFit/>
          </a:bodyPr>
          <a:lstStyle/>
          <a:p>
            <a:pPr marL="12700">
              <a:lnSpc>
                <a:spcPct val="100000"/>
              </a:lnSpc>
            </a:pPr>
            <a:r>
              <a:rPr lang="de-DE" sz="2950" spc="5" dirty="0">
                <a:solidFill>
                  <a:srgbClr val="FFFFFF"/>
                </a:solidFill>
                <a:latin typeface="Arial"/>
                <a:cs typeface="Arial"/>
              </a:rPr>
              <a:t>4</a:t>
            </a:r>
            <a:r>
              <a:rPr lang="de-AT" sz="2950" spc="204" dirty="0">
                <a:solidFill>
                  <a:srgbClr val="FFFFFF"/>
                </a:solidFill>
                <a:latin typeface="Arial"/>
                <a:cs typeface="Arial"/>
              </a:rPr>
              <a:t> </a:t>
            </a:r>
            <a:r>
              <a:rPr lang="de-AT" sz="2950" spc="340" dirty="0">
                <a:solidFill>
                  <a:srgbClr val="FFFFFF"/>
                </a:solidFill>
                <a:latin typeface="Arial"/>
                <a:cs typeface="Arial"/>
              </a:rPr>
              <a:t>Tage</a:t>
            </a:r>
            <a:endParaRPr lang="de-AT" sz="2950" dirty="0">
              <a:latin typeface="Arial"/>
              <a:cs typeface="Arial"/>
            </a:endParaRPr>
          </a:p>
        </p:txBody>
      </p:sp>
      <p:grpSp>
        <p:nvGrpSpPr>
          <p:cNvPr id="34" name="Gruppieren 33"/>
          <p:cNvGrpSpPr/>
          <p:nvPr/>
        </p:nvGrpSpPr>
        <p:grpSpPr>
          <a:xfrm>
            <a:off x="4685679" y="6205790"/>
            <a:ext cx="3156248" cy="856411"/>
            <a:chOff x="4685679" y="6205790"/>
            <a:chExt cx="3156248" cy="856411"/>
          </a:xfrm>
        </p:grpSpPr>
        <p:sp>
          <p:nvSpPr>
            <p:cNvPr id="11" name="object 11"/>
            <p:cNvSpPr/>
            <p:nvPr/>
          </p:nvSpPr>
          <p:spPr>
            <a:xfrm>
              <a:off x="4685679" y="6205790"/>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solidFill>
              <a:srgbClr val="0056A3"/>
            </a:solidFill>
          </p:spPr>
          <p:txBody>
            <a:bodyPr wrap="square" lIns="0" tIns="0" rIns="0" bIns="0" rtlCol="0"/>
            <a:lstStyle/>
            <a:p>
              <a:endParaRPr/>
            </a:p>
          </p:txBody>
        </p:sp>
        <p:sp>
          <p:nvSpPr>
            <p:cNvPr id="12" name="object 12"/>
            <p:cNvSpPr/>
            <p:nvPr/>
          </p:nvSpPr>
          <p:spPr>
            <a:xfrm>
              <a:off x="4685679" y="6831697"/>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solidFill>
              <a:srgbClr val="0056A3"/>
            </a:solidFill>
          </p:spPr>
          <p:txBody>
            <a:bodyPr wrap="square" lIns="0" tIns="0" rIns="0" bIns="0" rtlCol="0"/>
            <a:lstStyle/>
            <a:p>
              <a:endParaRPr/>
            </a:p>
          </p:txBody>
        </p:sp>
        <p:sp>
          <p:nvSpPr>
            <p:cNvPr id="14" name="object 14"/>
            <p:cNvSpPr/>
            <p:nvPr/>
          </p:nvSpPr>
          <p:spPr>
            <a:xfrm>
              <a:off x="7611423" y="6205790"/>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solidFill>
              <a:srgbClr val="0056A3"/>
            </a:solidFill>
          </p:spPr>
          <p:txBody>
            <a:bodyPr wrap="square" lIns="0" tIns="0" rIns="0" bIns="0" rtlCol="0"/>
            <a:lstStyle/>
            <a:p>
              <a:endParaRPr/>
            </a:p>
          </p:txBody>
        </p:sp>
      </p:grpSp>
      <p:grpSp>
        <p:nvGrpSpPr>
          <p:cNvPr id="68" name="Gruppieren 67"/>
          <p:cNvGrpSpPr/>
          <p:nvPr/>
        </p:nvGrpSpPr>
        <p:grpSpPr>
          <a:xfrm>
            <a:off x="12185650" y="7898857"/>
            <a:ext cx="2642286" cy="1080698"/>
            <a:chOff x="12185650" y="7898857"/>
            <a:chExt cx="2642286" cy="1080698"/>
          </a:xfrm>
        </p:grpSpPr>
        <p:sp>
          <p:nvSpPr>
            <p:cNvPr id="69" name="object 25"/>
            <p:cNvSpPr/>
            <p:nvPr/>
          </p:nvSpPr>
          <p:spPr>
            <a:xfrm>
              <a:off x="14478655" y="863348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70" name="object 26"/>
            <p:cNvSpPr/>
            <p:nvPr/>
          </p:nvSpPr>
          <p:spPr>
            <a:xfrm>
              <a:off x="14478655" y="863348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71" name="object 25"/>
            <p:cNvSpPr/>
            <p:nvPr/>
          </p:nvSpPr>
          <p:spPr>
            <a:xfrm>
              <a:off x="14481861" y="790638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72" name="object 26"/>
            <p:cNvSpPr/>
            <p:nvPr/>
          </p:nvSpPr>
          <p:spPr>
            <a:xfrm>
              <a:off x="14481861" y="790638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73" name="object 25"/>
            <p:cNvSpPr/>
            <p:nvPr/>
          </p:nvSpPr>
          <p:spPr>
            <a:xfrm>
              <a:off x="13744575" y="7898857"/>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74" name="object 26"/>
            <p:cNvSpPr/>
            <p:nvPr/>
          </p:nvSpPr>
          <p:spPr>
            <a:xfrm>
              <a:off x="13744575" y="7898857"/>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75" name="object 25"/>
            <p:cNvSpPr/>
            <p:nvPr/>
          </p:nvSpPr>
          <p:spPr>
            <a:xfrm>
              <a:off x="12982575" y="7898857"/>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76" name="object 26"/>
            <p:cNvSpPr/>
            <p:nvPr/>
          </p:nvSpPr>
          <p:spPr>
            <a:xfrm>
              <a:off x="12982575" y="7898857"/>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sp>
          <p:nvSpPr>
            <p:cNvPr id="77" name="object 25"/>
            <p:cNvSpPr/>
            <p:nvPr/>
          </p:nvSpPr>
          <p:spPr>
            <a:xfrm>
              <a:off x="12185650" y="789940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solidFill>
              <a:srgbClr val="FFFFFF"/>
            </a:solidFill>
          </p:spPr>
          <p:txBody>
            <a:bodyPr wrap="square" lIns="0" tIns="0" rIns="0" bIns="0" rtlCol="0"/>
            <a:lstStyle/>
            <a:p>
              <a:endParaRPr/>
            </a:p>
          </p:txBody>
        </p:sp>
        <p:sp>
          <p:nvSpPr>
            <p:cNvPr id="78" name="object 26"/>
            <p:cNvSpPr/>
            <p:nvPr/>
          </p:nvSpPr>
          <p:spPr>
            <a:xfrm>
              <a:off x="12185650" y="789940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ln w="15706">
              <a:solidFill>
                <a:srgbClr val="0056A3"/>
              </a:solidFill>
            </a:ln>
          </p:spPr>
          <p:txBody>
            <a:bodyPr wrap="square" lIns="0" tIns="0" rIns="0" bIns="0" rtlCol="0"/>
            <a:lstStyle/>
            <a:p>
              <a:endParaRPr/>
            </a:p>
          </p:txBody>
        </p:sp>
      </p:grpSp>
      <p:grpSp>
        <p:nvGrpSpPr>
          <p:cNvPr id="85" name="Gruppieren 84"/>
          <p:cNvGrpSpPr/>
          <p:nvPr/>
        </p:nvGrpSpPr>
        <p:grpSpPr>
          <a:xfrm>
            <a:off x="3928812" y="5963787"/>
            <a:ext cx="8390255" cy="1519688"/>
            <a:chOff x="3928812" y="5963787"/>
            <a:chExt cx="8390255" cy="1519688"/>
          </a:xfrm>
          <a:solidFill>
            <a:schemeClr val="bg1"/>
          </a:solidFill>
        </p:grpSpPr>
        <p:sp>
          <p:nvSpPr>
            <p:cNvPr id="36" name="object 7"/>
            <p:cNvSpPr/>
            <p:nvPr/>
          </p:nvSpPr>
          <p:spPr>
            <a:xfrm>
              <a:off x="3928812" y="5963787"/>
              <a:ext cx="8390255" cy="1340485"/>
            </a:xfrm>
            <a:custGeom>
              <a:avLst/>
              <a:gdLst/>
              <a:ahLst/>
              <a:cxnLst/>
              <a:rect l="l" t="t" r="r" b="b"/>
              <a:pathLst>
                <a:path w="8390255" h="1340484">
                  <a:moveTo>
                    <a:pt x="0" y="1340273"/>
                  </a:moveTo>
                  <a:lnTo>
                    <a:pt x="8389901" y="1340273"/>
                  </a:lnTo>
                  <a:lnTo>
                    <a:pt x="8389901" y="0"/>
                  </a:lnTo>
                  <a:lnTo>
                    <a:pt x="0" y="0"/>
                  </a:lnTo>
                  <a:lnTo>
                    <a:pt x="0" y="1340273"/>
                  </a:lnTo>
                  <a:close/>
                </a:path>
              </a:pathLst>
            </a:custGeom>
            <a:grpFill/>
          </p:spPr>
          <p:txBody>
            <a:bodyPr wrap="square" lIns="0" tIns="0" rIns="0" bIns="0" rtlCol="0"/>
            <a:lstStyle/>
            <a:p>
              <a:endParaRPr/>
            </a:p>
          </p:txBody>
        </p:sp>
        <p:sp>
          <p:nvSpPr>
            <p:cNvPr id="37" name="object 9"/>
            <p:cNvSpPr/>
            <p:nvPr/>
          </p:nvSpPr>
          <p:spPr>
            <a:xfrm>
              <a:off x="4685679" y="6205790"/>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sp>
          <p:nvSpPr>
            <p:cNvPr id="38" name="object 10"/>
            <p:cNvSpPr txBox="1"/>
            <p:nvPr/>
          </p:nvSpPr>
          <p:spPr>
            <a:xfrm>
              <a:off x="5043816" y="5994400"/>
              <a:ext cx="1844039" cy="1260475"/>
            </a:xfrm>
            <a:prstGeom prst="rect">
              <a:avLst/>
            </a:prstGeom>
            <a:grpFill/>
          </p:spPr>
          <p:txBody>
            <a:bodyPr vert="horz" wrap="square" lIns="0" tIns="0" rIns="0" bIns="0" rtlCol="0">
              <a:spAutoFit/>
            </a:bodyPr>
            <a:lstStyle/>
            <a:p>
              <a:pPr marL="12700" marR="5080" indent="-635">
                <a:lnSpc>
                  <a:spcPct val="139200"/>
                </a:lnSpc>
              </a:pPr>
              <a:r>
                <a:rPr sz="2950" spc="225" dirty="0">
                  <a:solidFill>
                    <a:srgbClr val="0056A3"/>
                  </a:solidFill>
                  <a:latin typeface="Arial"/>
                  <a:cs typeface="Arial"/>
                </a:rPr>
                <a:t>Biologie  </a:t>
              </a:r>
              <a:r>
                <a:rPr sz="2950" spc="-170" dirty="0">
                  <a:solidFill>
                    <a:srgbClr val="0056A3"/>
                  </a:solidFill>
                  <a:latin typeface="Arial"/>
                  <a:cs typeface="Arial"/>
                </a:rPr>
                <a:t>V</a:t>
              </a:r>
              <a:r>
                <a:rPr sz="2950" spc="200" dirty="0">
                  <a:solidFill>
                    <a:srgbClr val="0056A3"/>
                  </a:solidFill>
                  <a:latin typeface="Arial"/>
                  <a:cs typeface="Arial"/>
                </a:rPr>
                <a:t>erfah</a:t>
              </a:r>
              <a:r>
                <a:rPr sz="2950" spc="130" dirty="0">
                  <a:solidFill>
                    <a:srgbClr val="0056A3"/>
                  </a:solidFill>
                  <a:latin typeface="Arial"/>
                  <a:cs typeface="Arial"/>
                </a:rPr>
                <a:t>r</a:t>
              </a:r>
              <a:r>
                <a:rPr sz="2950" spc="175" dirty="0">
                  <a:solidFill>
                    <a:srgbClr val="0056A3"/>
                  </a:solidFill>
                  <a:latin typeface="Arial"/>
                  <a:cs typeface="Arial"/>
                </a:rPr>
                <a:t>en</a:t>
              </a:r>
              <a:endParaRPr sz="2950" dirty="0">
                <a:latin typeface="Arial"/>
                <a:cs typeface="Arial"/>
              </a:endParaRPr>
            </a:p>
          </p:txBody>
        </p:sp>
        <p:sp>
          <p:nvSpPr>
            <p:cNvPr id="39" name="object 11"/>
            <p:cNvSpPr/>
            <p:nvPr/>
          </p:nvSpPr>
          <p:spPr>
            <a:xfrm>
              <a:off x="4685679" y="6831697"/>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sp>
          <p:nvSpPr>
            <p:cNvPr id="40" name="object 12"/>
            <p:cNvSpPr txBox="1"/>
            <p:nvPr/>
          </p:nvSpPr>
          <p:spPr>
            <a:xfrm>
              <a:off x="7969737" y="6080891"/>
              <a:ext cx="4013200" cy="458470"/>
            </a:xfrm>
            <a:prstGeom prst="rect">
              <a:avLst/>
            </a:prstGeom>
            <a:grpFill/>
          </p:spPr>
          <p:txBody>
            <a:bodyPr vert="horz" wrap="square" lIns="0" tIns="0" rIns="0" bIns="0" rtlCol="0">
              <a:spAutoFit/>
            </a:bodyPr>
            <a:lstStyle/>
            <a:p>
              <a:pPr marL="12700">
                <a:lnSpc>
                  <a:spcPct val="100000"/>
                </a:lnSpc>
              </a:pPr>
              <a:r>
                <a:rPr sz="2950" spc="204" dirty="0">
                  <a:solidFill>
                    <a:srgbClr val="0056A3"/>
                  </a:solidFill>
                  <a:latin typeface="Arial"/>
                  <a:cs typeface="Arial"/>
                </a:rPr>
                <a:t>Praktisches</a:t>
              </a:r>
              <a:r>
                <a:rPr sz="2950" spc="240" dirty="0">
                  <a:solidFill>
                    <a:srgbClr val="0056A3"/>
                  </a:solidFill>
                  <a:latin typeface="Arial"/>
                  <a:cs typeface="Arial"/>
                </a:rPr>
                <a:t> </a:t>
              </a:r>
              <a:r>
                <a:rPr sz="2950" spc="210" dirty="0">
                  <a:solidFill>
                    <a:srgbClr val="0056A3"/>
                  </a:solidFill>
                  <a:latin typeface="Arial"/>
                  <a:cs typeface="Arial"/>
                </a:rPr>
                <a:t>Arbeiten</a:t>
              </a:r>
              <a:endParaRPr sz="2950" dirty="0">
                <a:latin typeface="Arial"/>
                <a:cs typeface="Arial"/>
              </a:endParaRPr>
            </a:p>
          </p:txBody>
        </p:sp>
        <p:sp>
          <p:nvSpPr>
            <p:cNvPr id="41" name="object 13"/>
            <p:cNvSpPr/>
            <p:nvPr/>
          </p:nvSpPr>
          <p:spPr>
            <a:xfrm>
              <a:off x="7611423" y="6205790"/>
              <a:ext cx="230504" cy="230504"/>
            </a:xfrm>
            <a:custGeom>
              <a:avLst/>
              <a:gdLst/>
              <a:ahLst/>
              <a:cxnLst/>
              <a:rect l="l" t="t" r="r" b="b"/>
              <a:pathLst>
                <a:path w="230504" h="230504">
                  <a:moveTo>
                    <a:pt x="115179" y="0"/>
                  </a:moveTo>
                  <a:lnTo>
                    <a:pt x="70347" y="9051"/>
                  </a:lnTo>
                  <a:lnTo>
                    <a:pt x="33735" y="33735"/>
                  </a:lnTo>
                  <a:lnTo>
                    <a:pt x="9051" y="70347"/>
                  </a:lnTo>
                  <a:lnTo>
                    <a:pt x="0" y="115179"/>
                  </a:lnTo>
                  <a:lnTo>
                    <a:pt x="9051" y="160012"/>
                  </a:lnTo>
                  <a:lnTo>
                    <a:pt x="33735" y="196623"/>
                  </a:lnTo>
                  <a:lnTo>
                    <a:pt x="70347" y="221307"/>
                  </a:lnTo>
                  <a:lnTo>
                    <a:pt x="115179" y="230359"/>
                  </a:lnTo>
                  <a:lnTo>
                    <a:pt x="160012" y="221307"/>
                  </a:lnTo>
                  <a:lnTo>
                    <a:pt x="196623" y="196623"/>
                  </a:lnTo>
                  <a:lnTo>
                    <a:pt x="221307" y="160012"/>
                  </a:lnTo>
                  <a:lnTo>
                    <a:pt x="230359" y="115179"/>
                  </a:lnTo>
                  <a:lnTo>
                    <a:pt x="221307" y="70347"/>
                  </a:lnTo>
                  <a:lnTo>
                    <a:pt x="196623" y="33735"/>
                  </a:lnTo>
                  <a:lnTo>
                    <a:pt x="160012" y="9051"/>
                  </a:lnTo>
                  <a:lnTo>
                    <a:pt x="115179" y="0"/>
                  </a:lnTo>
                  <a:close/>
                </a:path>
              </a:pathLst>
            </a:custGeom>
            <a:grpFill/>
          </p:spPr>
          <p:txBody>
            <a:bodyPr wrap="square" lIns="0" tIns="0" rIns="0" bIns="0" rtlCol="0"/>
            <a:lstStyle/>
            <a:p>
              <a:endParaRPr/>
            </a:p>
          </p:txBody>
        </p:sp>
        <p:sp>
          <p:nvSpPr>
            <p:cNvPr id="79" name="object 18"/>
            <p:cNvSpPr/>
            <p:nvPr/>
          </p:nvSpPr>
          <p:spPr>
            <a:xfrm>
              <a:off x="7842250" y="7137400"/>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grpFill/>
          </p:spPr>
          <p:txBody>
            <a:bodyPr wrap="square" lIns="0" tIns="0" rIns="0" bIns="0" rtlCol="0"/>
            <a:lstStyle/>
            <a:p>
              <a:endParaRPr/>
            </a:p>
          </p:txBody>
        </p:sp>
        <p:sp>
          <p:nvSpPr>
            <p:cNvPr id="80" name="object 19"/>
            <p:cNvSpPr/>
            <p:nvPr/>
          </p:nvSpPr>
          <p:spPr>
            <a:xfrm>
              <a:off x="7842250" y="7137400"/>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grpFill/>
            <a:ln w="15706">
              <a:solidFill>
                <a:srgbClr val="0056A3"/>
              </a:solidFill>
            </a:ln>
          </p:spPr>
          <p:txBody>
            <a:bodyPr wrap="square" lIns="0" tIns="0" rIns="0" bIns="0" rtlCol="0"/>
            <a:lstStyle/>
            <a:p>
              <a:endParaRPr/>
            </a:p>
          </p:txBody>
        </p:sp>
        <p:sp>
          <p:nvSpPr>
            <p:cNvPr id="83" name="object 12"/>
            <p:cNvSpPr txBox="1"/>
            <p:nvPr/>
          </p:nvSpPr>
          <p:spPr>
            <a:xfrm>
              <a:off x="8909050" y="6720205"/>
              <a:ext cx="1935168" cy="453970"/>
            </a:xfrm>
            <a:prstGeom prst="rect">
              <a:avLst/>
            </a:prstGeom>
            <a:grpFill/>
          </p:spPr>
          <p:txBody>
            <a:bodyPr vert="horz" wrap="square" lIns="0" tIns="0" rIns="0" bIns="0" rtlCol="0">
              <a:spAutoFit/>
            </a:bodyPr>
            <a:lstStyle/>
            <a:p>
              <a:pPr marL="12700">
                <a:lnSpc>
                  <a:spcPct val="100000"/>
                </a:lnSpc>
              </a:pPr>
              <a:r>
                <a:rPr lang="de-CH" sz="2950" spc="204" dirty="0">
                  <a:solidFill>
                    <a:srgbClr val="0056A3"/>
                  </a:solidFill>
                  <a:latin typeface="Arial"/>
                  <a:cs typeface="Arial"/>
                </a:rPr>
                <a:t>4.5 Tage</a:t>
              </a:r>
              <a:endParaRPr sz="2950" dirty="0">
                <a:latin typeface="Arial"/>
                <a:cs typeface="Arial"/>
              </a:endParaRPr>
            </a:p>
          </p:txBody>
        </p:sp>
      </p:grpSp>
      <p:grpSp>
        <p:nvGrpSpPr>
          <p:cNvPr id="82" name="Gruppieren 81"/>
          <p:cNvGrpSpPr/>
          <p:nvPr/>
        </p:nvGrpSpPr>
        <p:grpSpPr>
          <a:xfrm>
            <a:off x="12222978" y="5963787"/>
            <a:ext cx="4847367" cy="1340485"/>
            <a:chOff x="12222978" y="5963787"/>
            <a:chExt cx="4847367" cy="1340485"/>
          </a:xfrm>
          <a:solidFill>
            <a:schemeClr val="bg1"/>
          </a:solidFill>
        </p:grpSpPr>
        <p:sp>
          <p:nvSpPr>
            <p:cNvPr id="20" name="object 20"/>
            <p:cNvSpPr/>
            <p:nvPr/>
          </p:nvSpPr>
          <p:spPr>
            <a:xfrm>
              <a:off x="12470405" y="5963787"/>
              <a:ext cx="4599940" cy="1340485"/>
            </a:xfrm>
            <a:custGeom>
              <a:avLst/>
              <a:gdLst/>
              <a:ahLst/>
              <a:cxnLst/>
              <a:rect l="l" t="t" r="r" b="b"/>
              <a:pathLst>
                <a:path w="4599940" h="1340484">
                  <a:moveTo>
                    <a:pt x="0" y="1340273"/>
                  </a:moveTo>
                  <a:lnTo>
                    <a:pt x="4599441" y="1340273"/>
                  </a:lnTo>
                  <a:lnTo>
                    <a:pt x="4599441" y="0"/>
                  </a:lnTo>
                  <a:lnTo>
                    <a:pt x="0" y="0"/>
                  </a:lnTo>
                  <a:lnTo>
                    <a:pt x="0" y="1340273"/>
                  </a:lnTo>
                  <a:close/>
                </a:path>
              </a:pathLst>
            </a:custGeom>
            <a:grpFill/>
          </p:spPr>
          <p:txBody>
            <a:bodyPr wrap="square" lIns="0" tIns="0" rIns="0" bIns="0" rtlCol="0"/>
            <a:lstStyle/>
            <a:p>
              <a:endParaRPr/>
            </a:p>
          </p:txBody>
        </p:sp>
        <p:sp>
          <p:nvSpPr>
            <p:cNvPr id="21" name="object 21"/>
            <p:cNvSpPr txBox="1"/>
            <p:nvPr/>
          </p:nvSpPr>
          <p:spPr>
            <a:xfrm>
              <a:off x="12902927" y="6167663"/>
              <a:ext cx="2852420" cy="911225"/>
            </a:xfrm>
            <a:prstGeom prst="rect">
              <a:avLst/>
            </a:prstGeom>
            <a:grpFill/>
          </p:spPr>
          <p:txBody>
            <a:bodyPr vert="horz" wrap="square" lIns="0" tIns="0" rIns="0" bIns="0" rtlCol="0">
              <a:spAutoFit/>
            </a:bodyPr>
            <a:lstStyle/>
            <a:p>
              <a:pPr marL="12700">
                <a:lnSpc>
                  <a:spcPct val="100000"/>
                </a:lnSpc>
              </a:pPr>
              <a:r>
                <a:rPr sz="2950" spc="195" dirty="0">
                  <a:solidFill>
                    <a:srgbClr val="0056A3"/>
                  </a:solidFill>
                  <a:latin typeface="Arial"/>
                  <a:cs typeface="Arial"/>
                </a:rPr>
                <a:t>Prüfung</a:t>
              </a:r>
              <a:r>
                <a:rPr sz="2950" spc="229" dirty="0">
                  <a:solidFill>
                    <a:srgbClr val="0056A3"/>
                  </a:solidFill>
                  <a:latin typeface="Arial"/>
                  <a:cs typeface="Arial"/>
                </a:rPr>
                <a:t> </a:t>
              </a:r>
              <a:r>
                <a:rPr sz="2950" spc="195" dirty="0">
                  <a:solidFill>
                    <a:srgbClr val="0056A3"/>
                  </a:solidFill>
                  <a:latin typeface="Arial"/>
                  <a:cs typeface="Arial"/>
                </a:rPr>
                <a:t>Praxis</a:t>
              </a:r>
              <a:endParaRPr sz="2950" dirty="0">
                <a:latin typeface="Arial"/>
                <a:cs typeface="Arial"/>
              </a:endParaRPr>
            </a:p>
            <a:p>
              <a:pPr marL="12700">
                <a:lnSpc>
                  <a:spcPct val="100000"/>
                </a:lnSpc>
                <a:spcBef>
                  <a:spcPts val="20"/>
                </a:spcBef>
              </a:pPr>
              <a:r>
                <a:rPr sz="2950" spc="105" dirty="0">
                  <a:solidFill>
                    <a:srgbClr val="0056A3"/>
                  </a:solidFill>
                  <a:latin typeface="Arial"/>
                  <a:cs typeface="Arial"/>
                </a:rPr>
                <a:t>0.5</a:t>
              </a:r>
              <a:r>
                <a:rPr sz="2950" spc="200" dirty="0">
                  <a:solidFill>
                    <a:srgbClr val="0056A3"/>
                  </a:solidFill>
                  <a:latin typeface="Arial"/>
                  <a:cs typeface="Arial"/>
                </a:rPr>
                <a:t> </a:t>
              </a:r>
              <a:r>
                <a:rPr lang="de-AT" sz="2950" spc="340" dirty="0">
                  <a:solidFill>
                    <a:srgbClr val="0056A3"/>
                  </a:solidFill>
                  <a:latin typeface="Arial"/>
                  <a:cs typeface="Arial"/>
                </a:rPr>
                <a:t>T</a:t>
              </a:r>
              <a:r>
                <a:rPr sz="2950" spc="340" dirty="0">
                  <a:solidFill>
                    <a:srgbClr val="0056A3"/>
                  </a:solidFill>
                  <a:latin typeface="Arial"/>
                  <a:cs typeface="Arial"/>
                </a:rPr>
                <a:t>age</a:t>
              </a:r>
              <a:endParaRPr sz="2950" dirty="0">
                <a:latin typeface="Arial"/>
                <a:cs typeface="Arial"/>
              </a:endParaRPr>
            </a:p>
          </p:txBody>
        </p:sp>
        <p:sp>
          <p:nvSpPr>
            <p:cNvPr id="22" name="object 22"/>
            <p:cNvSpPr/>
            <p:nvPr/>
          </p:nvSpPr>
          <p:spPr>
            <a:xfrm>
              <a:off x="12228859" y="6464597"/>
              <a:ext cx="346075" cy="346075"/>
            </a:xfrm>
            <a:custGeom>
              <a:avLst/>
              <a:gdLst/>
              <a:ahLst/>
              <a:cxnLst/>
              <a:rect l="l" t="t" r="r" b="b"/>
              <a:pathLst>
                <a:path w="346075" h="346075">
                  <a:moveTo>
                    <a:pt x="172769" y="0"/>
                  </a:move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close/>
                </a:path>
              </a:pathLst>
            </a:custGeom>
            <a:grpFill/>
          </p:spPr>
          <p:txBody>
            <a:bodyPr wrap="square" lIns="0" tIns="0" rIns="0" bIns="0" rtlCol="0"/>
            <a:lstStyle/>
            <a:p>
              <a:endParaRPr/>
            </a:p>
          </p:txBody>
        </p:sp>
        <p:sp>
          <p:nvSpPr>
            <p:cNvPr id="23" name="object 23"/>
            <p:cNvSpPr/>
            <p:nvPr/>
          </p:nvSpPr>
          <p:spPr>
            <a:xfrm>
              <a:off x="12222978" y="6461154"/>
              <a:ext cx="346075" cy="346075"/>
            </a:xfrm>
            <a:custGeom>
              <a:avLst/>
              <a:gdLst/>
              <a:ahLst/>
              <a:cxnLst/>
              <a:rect l="l" t="t" r="r" b="b"/>
              <a:pathLst>
                <a:path w="346075" h="346075">
                  <a:moveTo>
                    <a:pt x="172769" y="345539"/>
                  </a:moveTo>
                  <a:lnTo>
                    <a:pt x="218699" y="339367"/>
                  </a:lnTo>
                  <a:lnTo>
                    <a:pt x="259971" y="321951"/>
                  </a:lnTo>
                  <a:lnTo>
                    <a:pt x="294937" y="294937"/>
                  </a:lnTo>
                  <a:lnTo>
                    <a:pt x="321951" y="259971"/>
                  </a:lnTo>
                  <a:lnTo>
                    <a:pt x="339367" y="218699"/>
                  </a:lnTo>
                  <a:lnTo>
                    <a:pt x="345539" y="172769"/>
                  </a:lnTo>
                  <a:lnTo>
                    <a:pt x="339367" y="126839"/>
                  </a:lnTo>
                  <a:lnTo>
                    <a:pt x="321951" y="85568"/>
                  </a:lnTo>
                  <a:lnTo>
                    <a:pt x="294937" y="50601"/>
                  </a:lnTo>
                  <a:lnTo>
                    <a:pt x="259971" y="23587"/>
                  </a:lnTo>
                  <a:lnTo>
                    <a:pt x="218699" y="6171"/>
                  </a:lnTo>
                  <a:lnTo>
                    <a:pt x="172769" y="0"/>
                  </a:lnTo>
                  <a:lnTo>
                    <a:pt x="126839" y="6171"/>
                  </a:lnTo>
                  <a:lnTo>
                    <a:pt x="85568" y="23587"/>
                  </a:lnTo>
                  <a:lnTo>
                    <a:pt x="50601" y="50601"/>
                  </a:lnTo>
                  <a:lnTo>
                    <a:pt x="23587" y="85568"/>
                  </a:lnTo>
                  <a:lnTo>
                    <a:pt x="6171" y="126839"/>
                  </a:lnTo>
                  <a:lnTo>
                    <a:pt x="0" y="172769"/>
                  </a:lnTo>
                  <a:lnTo>
                    <a:pt x="6171" y="218699"/>
                  </a:lnTo>
                  <a:lnTo>
                    <a:pt x="23587" y="259971"/>
                  </a:lnTo>
                  <a:lnTo>
                    <a:pt x="50601" y="294937"/>
                  </a:lnTo>
                  <a:lnTo>
                    <a:pt x="85568" y="321951"/>
                  </a:lnTo>
                  <a:lnTo>
                    <a:pt x="126839" y="339367"/>
                  </a:lnTo>
                  <a:lnTo>
                    <a:pt x="172769" y="345539"/>
                  </a:lnTo>
                  <a:close/>
                </a:path>
              </a:pathLst>
            </a:custGeom>
            <a:grpFill/>
            <a:ln w="15706">
              <a:solidFill>
                <a:srgbClr val="0056A3"/>
              </a:solidFill>
            </a:ln>
          </p:spPr>
          <p:txBody>
            <a:bodyPr wrap="square" lIns="0" tIns="0" rIns="0" bIns="0" rtlCol="0"/>
            <a:lstStyle/>
            <a:p>
              <a:endParaRPr/>
            </a:p>
          </p:txBody>
        </p:sp>
      </p:grpSp>
      <p:sp>
        <p:nvSpPr>
          <p:cNvPr id="43" name="object 3"/>
          <p:cNvSpPr txBox="1">
            <a:spLocks noGrp="1"/>
          </p:cNvSpPr>
          <p:nvPr>
            <p:ph type="ftr" sz="quarter" idx="5"/>
          </p:nvPr>
        </p:nvSpPr>
        <p:spPr>
          <a:xfrm>
            <a:off x="209908" y="10912475"/>
            <a:ext cx="5651142" cy="269304"/>
          </a:xfrm>
          <a:prstGeom prst="rect">
            <a:avLst/>
          </a:prstGeom>
        </p:spPr>
        <p:txBody>
          <a:bodyPr vert="horz" wrap="square" lIns="0" tIns="0" rIns="0" bIns="0" rtlCol="0">
            <a:spAutoFit/>
          </a:bodyPr>
          <a:lstStyle/>
          <a:p>
            <a:pPr marL="12700">
              <a:lnSpc>
                <a:spcPts val="2095"/>
              </a:lnSpc>
              <a:tabLst>
                <a:tab pos="4263390" algn="l"/>
                <a:tab pos="4458335" algn="l"/>
              </a:tabLst>
            </a:pPr>
            <a:r>
              <a:rPr lang="de-CH" spc="60" dirty="0"/>
              <a:t>Version </a:t>
            </a:r>
            <a:r>
              <a:rPr lang="de-DE" spc="60" dirty="0"/>
              <a:t>4</a:t>
            </a:r>
            <a:r>
              <a:rPr lang="de-CH" spc="60" dirty="0"/>
              <a:t> | 13.</a:t>
            </a:r>
            <a:r>
              <a:rPr lang="de-DE" spc="60" dirty="0"/>
              <a:t>3.2017</a:t>
            </a:r>
            <a:endParaRPr spc="1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down)">
                                      <p:cBhvr>
                                        <p:cTn id="7" dur="500"/>
                                        <p:tgtEl>
                                          <p:spTgt spid="8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2"/>
                                        </p:tgtEl>
                                        <p:attrNameLst>
                                          <p:attrName>style.visibility</p:attrName>
                                        </p:attrNameLst>
                                      </p:cBhvr>
                                      <p:to>
                                        <p:strVal val="visible"/>
                                      </p:to>
                                    </p:set>
                                    <p:animEffect transition="in" filter="wipe(left)">
                                      <p:cBhvr>
                                        <p:cTn id="12" dur="500"/>
                                        <p:tgtEl>
                                          <p:spTgt spid="82"/>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762</Words>
  <Application>Microsoft Office PowerPoint</Application>
  <PresentationFormat>Benutzerdefiniert</PresentationFormat>
  <Paragraphs>263</Paragraphs>
  <Slides>21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21</vt:i4>
      </vt:variant>
    </vt:vector>
  </HeadingPairs>
  <TitlesOfParts>
    <vt:vector size="25" baseType="lpstr">
      <vt:lpstr>Arial</vt:lpstr>
      <vt:lpstr>Calibri</vt:lpstr>
      <vt:lpstr>Times New Roman</vt:lpstr>
      <vt:lpstr>Office Theme</vt:lpstr>
      <vt:lpstr>PROJEKT Bildung 2017 VFB - S</vt:lpstr>
      <vt:lpstr>Ausgangslage GV 2016 1.  Kurse seit 14 Jahren in dieser Art, letzte Revision 2011 2. Mehr Praxis gefordert 3. Lernziele formulieren mit BAG 4.  Dokumentation / Haftung  5.  Anerkennung der Fachbewilligung in der EU  6.  Kopflastigkeit auf einzelne Personen  7.  Junge Kursleiter fehlen (Generationenwechsel) 8.  Referenten aus der Praxis / Verbandsmitglieder  </vt:lpstr>
      <vt:lpstr>3. Lernziele formulieren mit BAG  Diese wurde durchgeführt und bildete den Hauptschwerpunkt der Arbeiten im Jahr 2016.  Zielsetzung  -  Fachbewilligungsinhaber sollen in der Lage sein, eine Schädlingsbekämpfung  mit Bioziden selbständig planen und durchführen zu können.  - Dabei müssen sie alle für den Einzelfall relevanten Gesetze und Verordnungen  berücksichtigen, aus den zur Verfügung stehenden Produkten (Produktart 14  und 18 der VBP) und  Behandlungsmethoden die im Sinne des IPM (integrated  pest management) passenden und  angemessenen auswählen und  -  unter Berücksichtigung von Umwelt-, Arten- und Nichtzieltierschutz sowie  - arbeitsrechtlicher und Arbeitssicherheitsaspekten  - eine erfolgreiche und nachhaltige Bekämpfung durchführen können.   </vt:lpstr>
      <vt:lpstr>PowerPoint-Präsentation</vt:lpstr>
      <vt:lpstr>KONZEPT  BILDUNG  2017  VSS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Budget (2016)</vt:lpstr>
      <vt:lpstr>Budget (2017)</vt:lpstr>
      <vt:lpstr>PowerPoint-Präsentation</vt:lpstr>
      <vt:lpstr>KONZEPT  BILDUNG  2017  VSS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VFB - S</dc:title>
  <dc:creator>U. Lachmuth</dc:creator>
  <cp:lastModifiedBy>Windows User</cp:lastModifiedBy>
  <cp:revision>103</cp:revision>
  <dcterms:created xsi:type="dcterms:W3CDTF">2017-03-04T11:19:13Z</dcterms:created>
  <dcterms:modified xsi:type="dcterms:W3CDTF">2017-05-08T15:49:46Z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2017-02-03T00:00:00Z</vt:filetime>
  </property>
  <property fmtid="{D5CDD505-2E9C-101B-9397-08002B2CF9AE}" pid="3" name="Creator">
    <vt:lpwstr>Adobe InDesign CS5 (7.0)</vt:lpwstr>
  </property>
  <property fmtid="{D5CDD505-2E9C-101B-9397-08002B2CF9AE}" pid="4" name="LastSaved">
    <vt:filetime>2017-03-04T00:00:00Z</vt:filetime>
  </property>
</Properties>
</file>